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0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89A0-009E-497E-8BF0-17269FC8E7D6}" type="datetimeFigureOut">
              <a:rPr lang="en-CA" smtClean="0"/>
              <a:t>21/10/2014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61F3-8413-4A79-A311-6B8D4BD0C2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556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89A0-009E-497E-8BF0-17269FC8E7D6}" type="datetimeFigureOut">
              <a:rPr lang="en-CA" smtClean="0"/>
              <a:t>21/10/2014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61F3-8413-4A79-A311-6B8D4BD0C2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9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89A0-009E-497E-8BF0-17269FC8E7D6}" type="datetimeFigureOut">
              <a:rPr lang="en-CA" smtClean="0"/>
              <a:t>21/10/2014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61F3-8413-4A79-A311-6B8D4BD0C2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168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89A0-009E-497E-8BF0-17269FC8E7D6}" type="datetimeFigureOut">
              <a:rPr lang="en-CA" smtClean="0"/>
              <a:t>21/10/2014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61F3-8413-4A79-A311-6B8D4BD0C2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89A0-009E-497E-8BF0-17269FC8E7D6}" type="datetimeFigureOut">
              <a:rPr lang="en-CA" smtClean="0"/>
              <a:t>21/10/2014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61F3-8413-4A79-A311-6B8D4BD0C2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005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89A0-009E-497E-8BF0-17269FC8E7D6}" type="datetimeFigureOut">
              <a:rPr lang="en-CA" smtClean="0"/>
              <a:t>21/10/2014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61F3-8413-4A79-A311-6B8D4BD0C2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49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89A0-009E-497E-8BF0-17269FC8E7D6}" type="datetimeFigureOut">
              <a:rPr lang="en-CA" smtClean="0"/>
              <a:t>21/10/2014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61F3-8413-4A79-A311-6B8D4BD0C2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47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89A0-009E-497E-8BF0-17269FC8E7D6}" type="datetimeFigureOut">
              <a:rPr lang="en-CA" smtClean="0"/>
              <a:t>21/10/2014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61F3-8413-4A79-A311-6B8D4BD0C2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017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89A0-009E-497E-8BF0-17269FC8E7D6}" type="datetimeFigureOut">
              <a:rPr lang="en-CA" smtClean="0"/>
              <a:t>21/10/2014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61F3-8413-4A79-A311-6B8D4BD0C2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83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89A0-009E-497E-8BF0-17269FC8E7D6}" type="datetimeFigureOut">
              <a:rPr lang="en-CA" smtClean="0"/>
              <a:t>21/10/2014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61F3-8413-4A79-A311-6B8D4BD0C2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15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89A0-009E-497E-8BF0-17269FC8E7D6}" type="datetimeFigureOut">
              <a:rPr lang="en-CA" smtClean="0"/>
              <a:t>21/10/2014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E61F3-8413-4A79-A311-6B8D4BD0C2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306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689A0-009E-497E-8BF0-17269FC8E7D6}" type="datetimeFigureOut">
              <a:rPr lang="en-CA" smtClean="0"/>
              <a:t>21/10/2014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61F3-8413-4A79-A311-6B8D4BD0C2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109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144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Horizontal Lifter</a:t>
            </a:r>
            <a:endParaRPr lang="en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3" y="1640859"/>
            <a:ext cx="8196957" cy="40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10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3407"/>
            <a:ext cx="8229600" cy="4059548"/>
          </a:xfrm>
        </p:spPr>
      </p:pic>
    </p:spTree>
    <p:extLst>
      <p:ext uri="{BB962C8B-B14F-4D97-AF65-F5344CB8AC3E}">
        <p14:creationId xmlns:p14="http://schemas.microsoft.com/office/powerpoint/2010/main" val="4215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6856"/>
            <a:ext cx="8229600" cy="4132651"/>
          </a:xfrm>
        </p:spPr>
      </p:pic>
    </p:spTree>
    <p:extLst>
      <p:ext uri="{BB962C8B-B14F-4D97-AF65-F5344CB8AC3E}">
        <p14:creationId xmlns:p14="http://schemas.microsoft.com/office/powerpoint/2010/main" val="1628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2063"/>
            <a:ext cx="8229600" cy="3502236"/>
          </a:xfrm>
        </p:spPr>
      </p:pic>
    </p:spTree>
    <p:extLst>
      <p:ext uri="{BB962C8B-B14F-4D97-AF65-F5344CB8AC3E}">
        <p14:creationId xmlns:p14="http://schemas.microsoft.com/office/powerpoint/2010/main" val="10477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97" y="1600200"/>
            <a:ext cx="6039406" cy="4525963"/>
          </a:xfrm>
        </p:spPr>
      </p:pic>
    </p:spTree>
    <p:extLst>
      <p:ext uri="{BB962C8B-B14F-4D97-AF65-F5344CB8AC3E}">
        <p14:creationId xmlns:p14="http://schemas.microsoft.com/office/powerpoint/2010/main" val="31757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5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4" y="1600200"/>
            <a:ext cx="7151172" cy="4525963"/>
          </a:xfrm>
        </p:spPr>
      </p:pic>
    </p:spTree>
    <p:extLst>
      <p:ext uri="{BB962C8B-B14F-4D97-AF65-F5344CB8AC3E}">
        <p14:creationId xmlns:p14="http://schemas.microsoft.com/office/powerpoint/2010/main" val="42658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6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54" y="1600200"/>
            <a:ext cx="7287891" cy="4525963"/>
          </a:xfrm>
        </p:spPr>
      </p:pic>
    </p:spTree>
    <p:extLst>
      <p:ext uri="{BB962C8B-B14F-4D97-AF65-F5344CB8AC3E}">
        <p14:creationId xmlns:p14="http://schemas.microsoft.com/office/powerpoint/2010/main" val="31032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7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1730"/>
            <a:ext cx="8229600" cy="3702903"/>
          </a:xfrm>
        </p:spPr>
      </p:pic>
    </p:spTree>
    <p:extLst>
      <p:ext uri="{BB962C8B-B14F-4D97-AF65-F5344CB8AC3E}">
        <p14:creationId xmlns:p14="http://schemas.microsoft.com/office/powerpoint/2010/main" val="28540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8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6018"/>
            <a:ext cx="8229600" cy="4214326"/>
          </a:xfrm>
        </p:spPr>
      </p:pic>
    </p:spTree>
    <p:extLst>
      <p:ext uri="{BB962C8B-B14F-4D97-AF65-F5344CB8AC3E}">
        <p14:creationId xmlns:p14="http://schemas.microsoft.com/office/powerpoint/2010/main" val="29333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9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41" y="1600200"/>
            <a:ext cx="5614717" cy="4525963"/>
          </a:xfrm>
        </p:spPr>
      </p:pic>
    </p:spTree>
    <p:extLst>
      <p:ext uri="{BB962C8B-B14F-4D97-AF65-F5344CB8AC3E}">
        <p14:creationId xmlns:p14="http://schemas.microsoft.com/office/powerpoint/2010/main" val="35028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Horizontal Lifter</vt:lpstr>
      <vt:lpstr>2</vt:lpstr>
      <vt:lpstr>3</vt:lpstr>
      <vt:lpstr>4</vt:lpstr>
      <vt:lpstr>5</vt:lpstr>
      <vt:lpstr>6</vt:lpstr>
      <vt:lpstr>7</vt:lpstr>
      <vt:lpstr>8</vt:lpstr>
      <vt:lpstr>9</vt:lpstr>
      <vt:lpstr>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Horizontal Lifter</dc:title>
  <dc:creator>Steve</dc:creator>
  <cp:lastModifiedBy>Steve</cp:lastModifiedBy>
  <cp:revision>4</cp:revision>
  <dcterms:created xsi:type="dcterms:W3CDTF">2014-10-21T18:40:02Z</dcterms:created>
  <dcterms:modified xsi:type="dcterms:W3CDTF">2014-10-21T18:58:05Z</dcterms:modified>
</cp:coreProperties>
</file>