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97" r:id="rId3"/>
    <p:sldId id="282" r:id="rId4"/>
    <p:sldId id="283" r:id="rId5"/>
    <p:sldId id="284" r:id="rId6"/>
    <p:sldId id="285" r:id="rId7"/>
    <p:sldId id="287" r:id="rId8"/>
    <p:sldId id="288" r:id="rId9"/>
    <p:sldId id="268" r:id="rId10"/>
    <p:sldId id="292" r:id="rId11"/>
    <p:sldId id="269" r:id="rId1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74" autoAdjust="0"/>
  </p:normalViewPr>
  <p:slideViewPr>
    <p:cSldViewPr>
      <p:cViewPr varScale="1">
        <p:scale>
          <a:sx n="79" d="100"/>
          <a:sy n="79" d="100"/>
        </p:scale>
        <p:origin x="-5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042B9E9-DF09-401B-A071-46F840D4281C}" type="datetimeFigureOut">
              <a:rPr lang="en-US" smtClean="0"/>
              <a:pPr/>
              <a:t>6/17/2013</a:t>
            </a:fld>
            <a:endParaRPr lang="en-CA"/>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F890153-B08A-49A5-8E35-CF93A1FC8DA2}" type="slidenum">
              <a:rPr lang="en-CA" smtClean="0"/>
              <a:pPr/>
              <a:t>‹#›</a:t>
            </a:fld>
            <a:endParaRPr lang="en-CA"/>
          </a:p>
        </p:txBody>
      </p:sp>
    </p:spTree>
    <p:extLst>
      <p:ext uri="{BB962C8B-B14F-4D97-AF65-F5344CB8AC3E}">
        <p14:creationId xmlns:p14="http://schemas.microsoft.com/office/powerpoint/2010/main" val="958979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8585FFD-A595-4D41-95E0-E682F2D3675B}" type="datetimeFigureOut">
              <a:rPr lang="en-US" smtClean="0"/>
              <a:pPr/>
              <a:t>6/17/2013</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EE6DEC0-BFEF-483A-82BE-A8371776045D}" type="slidenum">
              <a:rPr lang="en-CA" smtClean="0"/>
              <a:pPr/>
              <a:t>‹#›</a:t>
            </a:fld>
            <a:endParaRPr lang="en-CA"/>
          </a:p>
        </p:txBody>
      </p:sp>
    </p:spTree>
    <p:extLst>
      <p:ext uri="{BB962C8B-B14F-4D97-AF65-F5344CB8AC3E}">
        <p14:creationId xmlns:p14="http://schemas.microsoft.com/office/powerpoint/2010/main" val="39483937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E6DEC0-BFEF-483A-82BE-A8371776045D}"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E6DEC0-BFEF-483A-82BE-A8371776045D}" type="slidenum">
              <a:rPr lang="en-CA" smtClean="0"/>
              <a:pPr/>
              <a:t>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234C404-F75F-448A-AA0A-97BEDF161E94}" type="datetime1">
              <a:rPr lang="en-US" smtClean="0"/>
              <a:t>6/17/2013</a:t>
            </a:fld>
            <a:endParaRPr lang="en-CA"/>
          </a:p>
        </p:txBody>
      </p:sp>
      <p:sp>
        <p:nvSpPr>
          <p:cNvPr id="5" name="Footer Placeholder 4"/>
          <p:cNvSpPr>
            <a:spLocks noGrp="1"/>
          </p:cNvSpPr>
          <p:nvPr>
            <p:ph type="ftr" sz="quarter" idx="11"/>
          </p:nvPr>
        </p:nvSpPr>
        <p:spPr/>
        <p:txBody>
          <a:bodyPr/>
          <a:lstStyle/>
          <a:p>
            <a:r>
              <a:rPr lang="en-CA" smtClean="0"/>
              <a:t>(c) 2013 Mechanical Kits Ltd.</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4424B6-EFE6-446B-A8D1-C99F22B65E46}" type="datetime1">
              <a:rPr lang="en-US" smtClean="0"/>
              <a:t>6/17/2013</a:t>
            </a:fld>
            <a:endParaRPr lang="en-CA"/>
          </a:p>
        </p:txBody>
      </p:sp>
      <p:sp>
        <p:nvSpPr>
          <p:cNvPr id="5" name="Footer Placeholder 4"/>
          <p:cNvSpPr>
            <a:spLocks noGrp="1"/>
          </p:cNvSpPr>
          <p:nvPr>
            <p:ph type="ftr" sz="quarter" idx="11"/>
          </p:nvPr>
        </p:nvSpPr>
        <p:spPr/>
        <p:txBody>
          <a:bodyPr/>
          <a:lstStyle/>
          <a:p>
            <a:r>
              <a:rPr lang="en-CA" smtClean="0"/>
              <a:t>(c) 2013 Mechanical Kits Ltd.</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3852F0E-852E-41DA-B27B-BE5D7AD64D9A}" type="datetime1">
              <a:rPr lang="en-US" smtClean="0"/>
              <a:t>6/17/2013</a:t>
            </a:fld>
            <a:endParaRPr lang="en-CA"/>
          </a:p>
        </p:txBody>
      </p:sp>
      <p:sp>
        <p:nvSpPr>
          <p:cNvPr id="5" name="Footer Placeholder 4"/>
          <p:cNvSpPr>
            <a:spLocks noGrp="1"/>
          </p:cNvSpPr>
          <p:nvPr>
            <p:ph type="ftr" sz="quarter" idx="11"/>
          </p:nvPr>
        </p:nvSpPr>
        <p:spPr/>
        <p:txBody>
          <a:bodyPr/>
          <a:lstStyle/>
          <a:p>
            <a:r>
              <a:rPr lang="en-CA" smtClean="0"/>
              <a:t>(c) 2013 Mechanical Kits Ltd.</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33C82-330D-47FE-9F3C-0D6C9417B0A6}" type="datetime1">
              <a:rPr lang="en-US" smtClean="0"/>
              <a:t>6/17/2013</a:t>
            </a:fld>
            <a:endParaRPr lang="en-CA"/>
          </a:p>
        </p:txBody>
      </p:sp>
      <p:sp>
        <p:nvSpPr>
          <p:cNvPr id="5" name="Footer Placeholder 4"/>
          <p:cNvSpPr>
            <a:spLocks noGrp="1"/>
          </p:cNvSpPr>
          <p:nvPr>
            <p:ph type="ftr" sz="quarter" idx="11"/>
          </p:nvPr>
        </p:nvSpPr>
        <p:spPr/>
        <p:txBody>
          <a:bodyPr/>
          <a:lstStyle/>
          <a:p>
            <a:r>
              <a:rPr lang="en-CA" smtClean="0"/>
              <a:t>(c) 2013 Mechanical Kits Ltd.</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39D3C-D402-4DF3-B269-A5E6BA5D95C6}" type="datetime1">
              <a:rPr lang="en-US" smtClean="0"/>
              <a:t>6/17/2013</a:t>
            </a:fld>
            <a:endParaRPr lang="en-CA"/>
          </a:p>
        </p:txBody>
      </p:sp>
      <p:sp>
        <p:nvSpPr>
          <p:cNvPr id="5" name="Footer Placeholder 4"/>
          <p:cNvSpPr>
            <a:spLocks noGrp="1"/>
          </p:cNvSpPr>
          <p:nvPr>
            <p:ph type="ftr" sz="quarter" idx="11"/>
          </p:nvPr>
        </p:nvSpPr>
        <p:spPr/>
        <p:txBody>
          <a:bodyPr/>
          <a:lstStyle/>
          <a:p>
            <a:r>
              <a:rPr lang="en-CA" smtClean="0"/>
              <a:t>(c) 2013 Mechanical Kits Ltd.</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4DB22D7-84A0-46BD-A921-8D6331B11237}" type="datetime1">
              <a:rPr lang="en-US" smtClean="0"/>
              <a:t>6/17/2013</a:t>
            </a:fld>
            <a:endParaRPr lang="en-CA"/>
          </a:p>
        </p:txBody>
      </p:sp>
      <p:sp>
        <p:nvSpPr>
          <p:cNvPr id="6" name="Footer Placeholder 5"/>
          <p:cNvSpPr>
            <a:spLocks noGrp="1"/>
          </p:cNvSpPr>
          <p:nvPr>
            <p:ph type="ftr" sz="quarter" idx="11"/>
          </p:nvPr>
        </p:nvSpPr>
        <p:spPr/>
        <p:txBody>
          <a:bodyPr/>
          <a:lstStyle/>
          <a:p>
            <a:r>
              <a:rPr lang="en-CA" smtClean="0"/>
              <a:t>(c) 2013 Mechanical Kits Ltd.</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FC84C51-7DFC-473B-9B5C-BE9F6266B70F}" type="datetime1">
              <a:rPr lang="en-US" smtClean="0"/>
              <a:t>6/17/2013</a:t>
            </a:fld>
            <a:endParaRPr lang="en-CA"/>
          </a:p>
        </p:txBody>
      </p:sp>
      <p:sp>
        <p:nvSpPr>
          <p:cNvPr id="8" name="Footer Placeholder 7"/>
          <p:cNvSpPr>
            <a:spLocks noGrp="1"/>
          </p:cNvSpPr>
          <p:nvPr>
            <p:ph type="ftr" sz="quarter" idx="11"/>
          </p:nvPr>
        </p:nvSpPr>
        <p:spPr/>
        <p:txBody>
          <a:bodyPr/>
          <a:lstStyle/>
          <a:p>
            <a:r>
              <a:rPr lang="en-CA" smtClean="0"/>
              <a:t>(c) 2013 Mechanical Kits Ltd.</a:t>
            </a:r>
            <a:endParaRPr lang="en-CA"/>
          </a:p>
        </p:txBody>
      </p:sp>
      <p:sp>
        <p:nvSpPr>
          <p:cNvPr id="9" name="Slide Number Placeholder 8"/>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241D4B0-9D31-41BD-A099-637A6D80966C}" type="datetime1">
              <a:rPr lang="en-US" smtClean="0"/>
              <a:t>6/17/2013</a:t>
            </a:fld>
            <a:endParaRPr lang="en-CA"/>
          </a:p>
        </p:txBody>
      </p:sp>
      <p:sp>
        <p:nvSpPr>
          <p:cNvPr id="4" name="Footer Placeholder 3"/>
          <p:cNvSpPr>
            <a:spLocks noGrp="1"/>
          </p:cNvSpPr>
          <p:nvPr>
            <p:ph type="ftr" sz="quarter" idx="11"/>
          </p:nvPr>
        </p:nvSpPr>
        <p:spPr/>
        <p:txBody>
          <a:bodyPr/>
          <a:lstStyle/>
          <a:p>
            <a:r>
              <a:rPr lang="en-CA" smtClean="0"/>
              <a:t>(c) 2013 Mechanical Kits Ltd.</a:t>
            </a:r>
            <a:endParaRPr lang="en-CA"/>
          </a:p>
        </p:txBody>
      </p:sp>
      <p:sp>
        <p:nvSpPr>
          <p:cNvPr id="5" name="Slide Number Placeholder 4"/>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BA273-6F83-47C6-BECD-3691BC6261D4}" type="datetime1">
              <a:rPr lang="en-US" smtClean="0"/>
              <a:t>6/17/2013</a:t>
            </a:fld>
            <a:endParaRPr lang="en-CA"/>
          </a:p>
        </p:txBody>
      </p:sp>
      <p:sp>
        <p:nvSpPr>
          <p:cNvPr id="3" name="Footer Placeholder 2"/>
          <p:cNvSpPr>
            <a:spLocks noGrp="1"/>
          </p:cNvSpPr>
          <p:nvPr>
            <p:ph type="ftr" sz="quarter" idx="11"/>
          </p:nvPr>
        </p:nvSpPr>
        <p:spPr/>
        <p:txBody>
          <a:bodyPr/>
          <a:lstStyle/>
          <a:p>
            <a:r>
              <a:rPr lang="en-CA" smtClean="0"/>
              <a:t>(c) 2013 Mechanical Kits Ltd.</a:t>
            </a:r>
            <a:endParaRPr lang="en-CA"/>
          </a:p>
        </p:txBody>
      </p:sp>
      <p:sp>
        <p:nvSpPr>
          <p:cNvPr id="4" name="Slide Number Placeholder 3"/>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D6922-5C36-4A2D-8562-247D84929226}" type="datetime1">
              <a:rPr lang="en-US" smtClean="0"/>
              <a:t>6/17/2013</a:t>
            </a:fld>
            <a:endParaRPr lang="en-CA"/>
          </a:p>
        </p:txBody>
      </p:sp>
      <p:sp>
        <p:nvSpPr>
          <p:cNvPr id="6" name="Footer Placeholder 5"/>
          <p:cNvSpPr>
            <a:spLocks noGrp="1"/>
          </p:cNvSpPr>
          <p:nvPr>
            <p:ph type="ftr" sz="quarter" idx="11"/>
          </p:nvPr>
        </p:nvSpPr>
        <p:spPr/>
        <p:txBody>
          <a:bodyPr/>
          <a:lstStyle/>
          <a:p>
            <a:r>
              <a:rPr lang="en-CA" smtClean="0"/>
              <a:t>(c) 2013 Mechanical Kits Ltd.</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9B841-E68E-4C86-A869-9ED361A7FF9D}" type="datetime1">
              <a:rPr lang="en-US" smtClean="0"/>
              <a:t>6/17/2013</a:t>
            </a:fld>
            <a:endParaRPr lang="en-CA"/>
          </a:p>
        </p:txBody>
      </p:sp>
      <p:sp>
        <p:nvSpPr>
          <p:cNvPr id="6" name="Footer Placeholder 5"/>
          <p:cNvSpPr>
            <a:spLocks noGrp="1"/>
          </p:cNvSpPr>
          <p:nvPr>
            <p:ph type="ftr" sz="quarter" idx="11"/>
          </p:nvPr>
        </p:nvSpPr>
        <p:spPr/>
        <p:txBody>
          <a:bodyPr/>
          <a:lstStyle/>
          <a:p>
            <a:r>
              <a:rPr lang="en-CA" smtClean="0"/>
              <a:t>(c) 2013 Mechanical Kits Ltd.</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37C08-B382-4D18-A274-A54B46B113E9}" type="datetime1">
              <a:rPr lang="en-US" smtClean="0"/>
              <a:t>6/17/2013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(c) 2013 Mechanical Kits Ltd.</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DB751-C1B4-42BB-9042-8FBA94899AD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71480"/>
            <a:ext cx="7772400" cy="928693"/>
          </a:xfrm>
        </p:spPr>
        <p:txBody>
          <a:bodyPr>
            <a:normAutofit/>
          </a:bodyPr>
          <a:lstStyle/>
          <a:p>
            <a:r>
              <a:rPr lang="en-US" sz="3600" dirty="0" smtClean="0">
                <a:latin typeface="Book Antiqua" pitchFamily="18" charset="0"/>
              </a:rPr>
              <a:t>Up and Over  </a:t>
            </a:r>
            <a:endParaRPr lang="en-CA" sz="3600" dirty="0">
              <a:latin typeface="Book Antiqua" pitchFamily="18" charset="0"/>
            </a:endParaRPr>
          </a:p>
        </p:txBody>
      </p:sp>
      <p:sp>
        <p:nvSpPr>
          <p:cNvPr id="3" name="Subtitle 2"/>
          <p:cNvSpPr>
            <a:spLocks noGrp="1"/>
          </p:cNvSpPr>
          <p:nvPr>
            <p:ph type="subTitle" idx="1"/>
          </p:nvPr>
        </p:nvSpPr>
        <p:spPr>
          <a:xfrm>
            <a:off x="1285852" y="1357298"/>
            <a:ext cx="6400800" cy="714380"/>
          </a:xfrm>
        </p:spPr>
        <p:txBody>
          <a:bodyPr>
            <a:normAutofit/>
          </a:bodyPr>
          <a:lstStyle/>
          <a:p>
            <a:r>
              <a:rPr lang="en-US" sz="2800" dirty="0" smtClean="0">
                <a:latin typeface="Book Antiqua" pitchFamily="18" charset="0"/>
              </a:rPr>
              <a:t>Step-by-step assembly instructions</a:t>
            </a:r>
            <a:endParaRPr lang="en-CA" sz="2800" dirty="0">
              <a:latin typeface="Book Antiqua" pitchFamily="18" charset="0"/>
            </a:endParaRPr>
          </a:p>
        </p:txBody>
      </p:sp>
      <p:sp>
        <p:nvSpPr>
          <p:cNvPr id="6" name="Footer Placeholder 5"/>
          <p:cNvSpPr>
            <a:spLocks noGrp="1"/>
          </p:cNvSpPr>
          <p:nvPr>
            <p:ph type="ftr" sz="quarter" idx="11"/>
          </p:nvPr>
        </p:nvSpPr>
        <p:spPr/>
        <p:txBody>
          <a:bodyPr/>
          <a:lstStyle/>
          <a:p>
            <a:r>
              <a:rPr lang="en-CA" smtClean="0"/>
              <a:t>(c) 2013 Mechanical Kits Ltd.</a:t>
            </a:r>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310435"/>
            <a:ext cx="3013680" cy="3910609"/>
          </a:xfrm>
          <a:prstGeom prst="rect">
            <a:avLst/>
          </a:prstGeom>
        </p:spPr>
      </p:pic>
      <p:sp>
        <p:nvSpPr>
          <p:cNvPr id="5" name="Slide Number Placeholder 4"/>
          <p:cNvSpPr>
            <a:spLocks noGrp="1"/>
          </p:cNvSpPr>
          <p:nvPr>
            <p:ph type="sldNum" sz="quarter" idx="12"/>
          </p:nvPr>
        </p:nvSpPr>
        <p:spPr/>
        <p:txBody>
          <a:bodyPr/>
          <a:lstStyle/>
          <a:p>
            <a:fld id="{68FDB751-C1B4-42BB-9042-8FBA94899ADD}"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92696"/>
            <a:ext cx="8229600" cy="1152128"/>
          </a:xfrm>
        </p:spPr>
        <p:txBody>
          <a:bodyPr anchor="t">
            <a:normAutofit/>
          </a:bodyPr>
          <a:lstStyle/>
          <a:p>
            <a:r>
              <a:rPr lang="en-CA" sz="1600" dirty="0" smtClean="0">
                <a:latin typeface="Book Antiqua" pitchFamily="18" charset="0"/>
              </a:rPr>
              <a:t>Swing the arm over and push the syringe into its holder. The device will look like the picture below -</a:t>
            </a:r>
            <a:r>
              <a:rPr lang="en-CA" sz="1400" dirty="0" smtClean="0"/>
              <a:t/>
            </a:r>
            <a:br>
              <a:rPr lang="en-CA" sz="1400" dirty="0" smtClean="0"/>
            </a:br>
            <a:r>
              <a:rPr lang="en-CA" sz="1600" dirty="0" smtClean="0"/>
              <a:t/>
            </a:r>
            <a:br>
              <a:rPr lang="en-CA" sz="1600" dirty="0" smtClean="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040" y="1600200"/>
            <a:ext cx="3093920" cy="4525963"/>
          </a:xfrm>
        </p:spPr>
      </p:pic>
      <p:sp>
        <p:nvSpPr>
          <p:cNvPr id="3" name="Slide Number Placeholder 2"/>
          <p:cNvSpPr>
            <a:spLocks noGrp="1"/>
          </p:cNvSpPr>
          <p:nvPr>
            <p:ph type="sldNum" sz="quarter" idx="12"/>
          </p:nvPr>
        </p:nvSpPr>
        <p:spPr/>
        <p:txBody>
          <a:bodyPr/>
          <a:lstStyle/>
          <a:p>
            <a:fld id="{68FDB751-C1B4-42BB-9042-8FBA94899ADD}" type="slidenum">
              <a:rPr lang="en-CA" smtClean="0"/>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777400"/>
          </a:xfrm>
        </p:spPr>
        <p:txBody>
          <a:bodyPr anchor="t">
            <a:normAutofit fontScale="90000"/>
          </a:bodyPr>
          <a:lstStyle/>
          <a:p>
            <a:r>
              <a:rPr lang="en-CA" sz="1800" dirty="0" smtClean="0">
                <a:latin typeface="Book Antiqua" pitchFamily="18" charset="0"/>
              </a:rPr>
              <a:t>Push the plunger all the way into the syringe and position the syringe in the holder as shown below. Connect the tubing to the syringe. Extend the plunger of the other syringe and connect it to the other end of the tubing.</a:t>
            </a:r>
            <a:br>
              <a:rPr lang="en-CA" sz="1800" dirty="0" smtClean="0">
                <a:latin typeface="Book Antiqua" pitchFamily="18" charset="0"/>
              </a:rPr>
            </a:br>
            <a:r>
              <a:rPr lang="en-CA" sz="1800" dirty="0" smtClean="0">
                <a:latin typeface="Book Antiqua" pitchFamily="18" charset="0"/>
              </a:rPr>
              <a:t>Air and water can be used in the syringes to compare pneumatic and hydraulic operation. </a:t>
            </a:r>
            <a:r>
              <a:rPr lang="en-CA" sz="1800" dirty="0">
                <a:latin typeface="Book Antiqua" pitchFamily="18" charset="0"/>
              </a:rPr>
              <a:t>Use a very small drop of washing-up liquid with the water as a lubricant.</a:t>
            </a:r>
            <a:r>
              <a:rPr lang="en-CA" sz="1800" dirty="0" smtClean="0">
                <a:latin typeface="Book Antiqua" pitchFamily="18" charset="0"/>
              </a:rPr>
              <a:t/>
            </a:r>
            <a:br>
              <a:rPr lang="en-CA" sz="1800" dirty="0" smtClean="0">
                <a:latin typeface="Book Antiqua" pitchFamily="18" charset="0"/>
              </a:rPr>
            </a:br>
            <a:r>
              <a:rPr lang="en-CA" sz="1800" dirty="0" smtClean="0">
                <a:latin typeface="Book Antiqua" pitchFamily="18" charset="0"/>
              </a:rPr>
              <a:t>The position of the 6.5cm dowel can also be changed to create a different levered motion.</a:t>
            </a:r>
            <a:r>
              <a:rPr lang="en-CA" sz="1600" dirty="0" smtClean="0"/>
              <a:t/>
            </a:r>
            <a:br>
              <a:rPr lang="en-CA" sz="1600" dirty="0" smtClean="0"/>
            </a:br>
            <a:r>
              <a:rPr lang="en-CA" sz="1600" dirty="0" smtClean="0"/>
              <a:t/>
            </a:r>
            <a:br>
              <a:rPr lang="en-CA" sz="1600" dirty="0" smtClean="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420888"/>
            <a:ext cx="5201920" cy="3647440"/>
          </a:xfrm>
        </p:spPr>
      </p:pic>
      <p:sp>
        <p:nvSpPr>
          <p:cNvPr id="3" name="Slide Number Placeholder 2"/>
          <p:cNvSpPr>
            <a:spLocks noGrp="1"/>
          </p:cNvSpPr>
          <p:nvPr>
            <p:ph type="sldNum" sz="quarter" idx="12"/>
          </p:nvPr>
        </p:nvSpPr>
        <p:spPr/>
        <p:txBody>
          <a:bodyPr/>
          <a:lstStyle/>
          <a:p>
            <a:fld id="{68FDB751-C1B4-42BB-9042-8FBA94899ADD}" type="slidenum">
              <a:rPr lang="en-CA" smtClean="0"/>
              <a:pPr/>
              <a:t>11</a:t>
            </a:fld>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latin typeface="Book Antiqua" pitchFamily="18" charset="0"/>
              </a:rPr>
              <a:t>Contents of Up and Over Kit</a:t>
            </a:r>
            <a:endParaRPr lang="en-CA" sz="2800" dirty="0">
              <a:latin typeface="Book Antiqua" pitchFamily="18" charset="0"/>
            </a:endParaRPr>
          </a:p>
        </p:txBody>
      </p:sp>
      <p:sp>
        <p:nvSpPr>
          <p:cNvPr id="3" name="Content Placeholder 2"/>
          <p:cNvSpPr>
            <a:spLocks noGrp="1"/>
          </p:cNvSpPr>
          <p:nvPr>
            <p:ph idx="1"/>
          </p:nvPr>
        </p:nvSpPr>
        <p:spPr>
          <a:xfrm>
            <a:off x="457200" y="1988839"/>
            <a:ext cx="8229600" cy="3312369"/>
          </a:xfrm>
        </p:spPr>
        <p:txBody>
          <a:bodyPr>
            <a:normAutofit/>
          </a:bodyPr>
          <a:lstStyle/>
          <a:p>
            <a:pPr algn="ctr">
              <a:buNone/>
            </a:pPr>
            <a:r>
              <a:rPr lang="en-CA" sz="1600" dirty="0" smtClean="0">
                <a:latin typeface="Book Antiqua" pitchFamily="18" charset="0"/>
              </a:rPr>
              <a:t>Wooden pieces (⅜” cross-section):</a:t>
            </a:r>
          </a:p>
          <a:p>
            <a:pPr algn="ctr">
              <a:buNone/>
            </a:pPr>
            <a:r>
              <a:rPr lang="en-CA" sz="1600" dirty="0" smtClean="0">
                <a:latin typeface="Book Antiqua" pitchFamily="18" charset="0"/>
              </a:rPr>
              <a:t> 4 X 20 cm (7.87”);  </a:t>
            </a:r>
            <a:r>
              <a:rPr lang="en-CA" sz="1600" dirty="0">
                <a:latin typeface="Book Antiqua" pitchFamily="18" charset="0"/>
              </a:rPr>
              <a:t>2</a:t>
            </a:r>
            <a:r>
              <a:rPr lang="en-CA" sz="1600" dirty="0" smtClean="0">
                <a:latin typeface="Book Antiqua" pitchFamily="18" charset="0"/>
              </a:rPr>
              <a:t> X 11cm (4.33”); </a:t>
            </a:r>
            <a:r>
              <a:rPr lang="en-CA" sz="1600" dirty="0">
                <a:latin typeface="Book Antiqua" pitchFamily="18" charset="0"/>
              </a:rPr>
              <a:t>3</a:t>
            </a:r>
            <a:r>
              <a:rPr lang="en-CA" sz="1600" dirty="0" smtClean="0">
                <a:latin typeface="Book Antiqua" pitchFamily="18" charset="0"/>
              </a:rPr>
              <a:t> X 12cm (4.72”);   2 X 6cm (2.36”); </a:t>
            </a:r>
          </a:p>
          <a:p>
            <a:pPr algn="ctr">
              <a:buNone/>
            </a:pPr>
            <a:r>
              <a:rPr lang="en-CA" sz="1600" dirty="0" smtClean="0">
                <a:latin typeface="Book Antiqua" pitchFamily="18" charset="0"/>
              </a:rPr>
              <a:t>2 X forks</a:t>
            </a:r>
          </a:p>
          <a:p>
            <a:pPr algn="ctr">
              <a:buNone/>
            </a:pPr>
            <a:r>
              <a:rPr lang="en-CA" sz="1600" dirty="0" smtClean="0">
                <a:latin typeface="Book Antiqua" pitchFamily="18" charset="0"/>
              </a:rPr>
              <a:t>1 X 3²cm Block (1.81²”)</a:t>
            </a:r>
          </a:p>
          <a:p>
            <a:pPr algn="ctr">
              <a:buNone/>
            </a:pPr>
            <a:r>
              <a:rPr lang="en-CA" sz="1600" dirty="0" smtClean="0">
                <a:latin typeface="Book Antiqua" pitchFamily="18" charset="0"/>
              </a:rPr>
              <a:t>Syringes, 20cc: 2 (1 has a hole in the plunger)</a:t>
            </a:r>
          </a:p>
          <a:p>
            <a:pPr algn="ctr">
              <a:buNone/>
            </a:pPr>
            <a:r>
              <a:rPr lang="en-CA" sz="1600" dirty="0" smtClean="0">
                <a:latin typeface="Book Antiqua" pitchFamily="18" charset="0"/>
              </a:rPr>
              <a:t>Plastic Tubing: 1 length </a:t>
            </a:r>
          </a:p>
          <a:p>
            <a:pPr algn="ctr">
              <a:buNone/>
            </a:pPr>
            <a:r>
              <a:rPr lang="en-CA" sz="1600" dirty="0" smtClean="0">
                <a:latin typeface="Book Antiqua" pitchFamily="18" charset="0"/>
              </a:rPr>
              <a:t>Wooden dowel, 3/16” diam.: 2 X 10.5cm (4.13”); 1 X 8cm (3.15”); 1 X 6.5cm (2.56”);              2 X 4cm (1.57”); 2 X 3.5cm (1.38”); 2 X 2cm (0.79”)</a:t>
            </a:r>
          </a:p>
          <a:p>
            <a:pPr algn="ctr">
              <a:buNone/>
            </a:pPr>
            <a:r>
              <a:rPr lang="en-CA" sz="1600" dirty="0" smtClean="0">
                <a:latin typeface="Book Antiqua" pitchFamily="18" charset="0"/>
              </a:rPr>
              <a:t>Syringe Holder: 1</a:t>
            </a:r>
          </a:p>
          <a:p>
            <a:pPr algn="ctr">
              <a:buNone/>
            </a:pPr>
            <a:r>
              <a:rPr lang="en-CA" sz="1600" dirty="0" smtClean="0">
                <a:latin typeface="Book Antiqua" pitchFamily="18" charset="0"/>
              </a:rPr>
              <a:t>Mini-washers: 10</a:t>
            </a:r>
          </a:p>
          <a:p>
            <a:pPr algn="ctr">
              <a:buNone/>
            </a:pPr>
            <a:r>
              <a:rPr lang="en-CA" sz="1600" dirty="0" smtClean="0">
                <a:latin typeface="Book Antiqua" pitchFamily="18" charset="0"/>
              </a:rPr>
              <a:t>Plus a small piece of sandpaper</a:t>
            </a:r>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CA" smtClean="0"/>
              <a:t>(c) 2013 Mechanical Kits Ltd.</a:t>
            </a:r>
            <a:endParaRPr lang="en-CA"/>
          </a:p>
        </p:txBody>
      </p:sp>
      <p:sp>
        <p:nvSpPr>
          <p:cNvPr id="5" name="Slide Number Placeholder 4"/>
          <p:cNvSpPr>
            <a:spLocks noGrp="1"/>
          </p:cNvSpPr>
          <p:nvPr>
            <p:ph type="sldNum" sz="quarter" idx="12"/>
          </p:nvPr>
        </p:nvSpPr>
        <p:spPr/>
        <p:txBody>
          <a:bodyPr/>
          <a:lstStyle/>
          <a:p>
            <a:fld id="{68FDB751-C1B4-42BB-9042-8FBA94899ADD}" type="slidenum">
              <a:rPr lang="en-CA" smtClean="0"/>
              <a:pPr/>
              <a:t>2</a:t>
            </a:fld>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764704"/>
            <a:ext cx="6915612" cy="5186709"/>
          </a:xfrm>
        </p:spPr>
      </p:pic>
      <p:sp>
        <p:nvSpPr>
          <p:cNvPr id="2" name="Slide Number Placeholder 1"/>
          <p:cNvSpPr>
            <a:spLocks noGrp="1"/>
          </p:cNvSpPr>
          <p:nvPr>
            <p:ph type="sldNum" sz="quarter" idx="12"/>
          </p:nvPr>
        </p:nvSpPr>
        <p:spPr/>
        <p:txBody>
          <a:bodyPr/>
          <a:lstStyle/>
          <a:p>
            <a:fld id="{68FDB751-C1B4-42BB-9042-8FBA94899ADD}" type="slidenum">
              <a:rPr lang="en-CA" smtClean="0"/>
              <a:pPr/>
              <a:t>3</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CA" sz="1800" dirty="0" smtClean="0">
                <a:latin typeface="Book Antiqua" pitchFamily="18" charset="0"/>
              </a:rPr>
              <a:t/>
            </a:r>
            <a:br>
              <a:rPr lang="en-CA" sz="1800" dirty="0" smtClean="0">
                <a:latin typeface="Book Antiqua" pitchFamily="18" charset="0"/>
              </a:rPr>
            </a:br>
            <a:r>
              <a:rPr lang="en-CA" sz="1100" dirty="0" smtClean="0"/>
              <a:t/>
            </a:r>
            <a:br>
              <a:rPr lang="en-CA" sz="1100" dirty="0" smtClean="0"/>
            </a:br>
            <a:endParaRPr lang="en-CA" sz="1100" dirty="0">
              <a:latin typeface="Book Antiqua" pitchFamily="18" charset="0"/>
            </a:endParaRPr>
          </a:p>
        </p:txBody>
      </p:sp>
      <p:sp>
        <p:nvSpPr>
          <p:cNvPr id="5" name="Rectangle 4"/>
          <p:cNvSpPr/>
          <p:nvPr/>
        </p:nvSpPr>
        <p:spPr>
          <a:xfrm>
            <a:off x="642910" y="500043"/>
            <a:ext cx="8001056" cy="2308324"/>
          </a:xfrm>
          <a:prstGeom prst="rect">
            <a:avLst/>
          </a:prstGeom>
        </p:spPr>
        <p:txBody>
          <a:bodyPr wrap="square">
            <a:spAutoFit/>
          </a:bodyPr>
          <a:lstStyle/>
          <a:p>
            <a:r>
              <a:rPr lang="en-CA" sz="1600" dirty="0" smtClean="0">
                <a:latin typeface="Book Antiqua" pitchFamily="18" charset="0"/>
              </a:rPr>
              <a:t>Lay 3 X 12cm (4.72”) arms (with 3 holes) on the working surface. Connect 2 X 20cm (7.87”) pieces (with 4 holes) to them using the smallest lengths of dowel. Use 2 X 4cm (1.57”) dowel in the holes shown at the top of the picture below. Use 2 X 3.5cm ( 1.38”) in the “top-middle” holes to connect the 6cm (2.36”) pieces and 2 X 2cm (0.79”) in the bottom holes – to flush. The holes in the side of the 6cm pieces face across the width.</a:t>
            </a:r>
          </a:p>
          <a:p>
            <a:pPr lvl="0"/>
            <a:r>
              <a:rPr lang="en-CA" sz="1600" dirty="0" smtClean="0">
                <a:latin typeface="Book Antiqua" pitchFamily="18" charset="0"/>
              </a:rPr>
              <a:t> </a:t>
            </a:r>
          </a:p>
          <a:p>
            <a:pPr lvl="0"/>
            <a:endParaRPr lang="en-US" sz="1600" dirty="0" smtClean="0">
              <a:latin typeface="Book Antiqua" pitchFamily="18" charset="0"/>
            </a:endParaRPr>
          </a:p>
          <a:p>
            <a:pPr lvl="0"/>
            <a:endParaRPr lang="en-CA" sz="1600" dirty="0" smtClean="0">
              <a:latin typeface="Book Antiqua" pitchFamily="18" charset="0"/>
            </a:endParaRPr>
          </a:p>
          <a:p>
            <a:pPr lvl="0"/>
            <a:endParaRPr lang="en-CA" sz="1600" dirty="0">
              <a:latin typeface="Book Antiqua" pitchFamily="18" charset="0"/>
            </a:endParaRPr>
          </a:p>
        </p:txBody>
      </p:sp>
      <p:sp>
        <p:nvSpPr>
          <p:cNvPr id="6" name="Footer Placeholder 5"/>
          <p:cNvSpPr>
            <a:spLocks noGrp="1"/>
          </p:cNvSpPr>
          <p:nvPr>
            <p:ph type="ftr" sz="quarter" idx="11"/>
          </p:nvPr>
        </p:nvSpPr>
        <p:spPr/>
        <p:txBody>
          <a:bodyPr/>
          <a:lstStyle/>
          <a:p>
            <a:r>
              <a:rPr lang="en-CA" smtClean="0"/>
              <a:t>(c) 2013 Mechanical Kits Ltd.</a:t>
            </a:r>
            <a:endParaRPr lang="en-CA"/>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988840"/>
            <a:ext cx="3312368" cy="4170288"/>
          </a:xfrm>
        </p:spPr>
      </p:pic>
      <p:sp>
        <p:nvSpPr>
          <p:cNvPr id="3" name="Slide Number Placeholder 2"/>
          <p:cNvSpPr>
            <a:spLocks noGrp="1"/>
          </p:cNvSpPr>
          <p:nvPr>
            <p:ph type="sldNum" sz="quarter" idx="12"/>
          </p:nvPr>
        </p:nvSpPr>
        <p:spPr/>
        <p:txBody>
          <a:bodyPr/>
          <a:lstStyle/>
          <a:p>
            <a:fld id="{68FDB751-C1B4-42BB-9042-8FBA94899ADD}" type="slidenum">
              <a:rPr lang="en-CA" smtClean="0"/>
              <a:pPr/>
              <a:t>4</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29898"/>
          </a:xfrm>
        </p:spPr>
        <p:txBody>
          <a:bodyPr anchor="t">
            <a:normAutofit/>
          </a:bodyPr>
          <a:lstStyle/>
          <a:p>
            <a:r>
              <a:rPr lang="en-CA" sz="1600" dirty="0" smtClean="0">
                <a:latin typeface="Book Antiqua" pitchFamily="18" charset="0"/>
              </a:rPr>
              <a:t>Use the 8cm (3.15”) dowel to connect the two forks to the other two 20cm (7.87”) pieces.</a:t>
            </a:r>
            <a:br>
              <a:rPr lang="en-CA" sz="1600" dirty="0" smtClean="0">
                <a:latin typeface="Book Antiqua" pitchFamily="18" charset="0"/>
              </a:rPr>
            </a:br>
            <a:r>
              <a:rPr lang="en-CA" sz="1600" dirty="0" smtClean="0">
                <a:latin typeface="Book Antiqua" pitchFamily="18" charset="0"/>
              </a:rPr>
              <a:t>Use the holes at the “top end” (as before). The forks are placed at 45° to the long pieces and can be secured using a tiny amount of wood glue on the dowel.</a:t>
            </a:r>
            <a:r>
              <a:rPr lang="en-CA" sz="1600" dirty="0" smtClean="0"/>
              <a:t/>
            </a:r>
            <a:br>
              <a:rPr lang="en-CA" sz="1600" dirty="0" smtClean="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1" y="1645103"/>
            <a:ext cx="2816138" cy="4481060"/>
          </a:xfrm>
        </p:spPr>
      </p:pic>
      <p:sp>
        <p:nvSpPr>
          <p:cNvPr id="3" name="Slide Number Placeholder 2"/>
          <p:cNvSpPr>
            <a:spLocks noGrp="1"/>
          </p:cNvSpPr>
          <p:nvPr>
            <p:ph type="sldNum" sz="quarter" idx="12"/>
          </p:nvPr>
        </p:nvSpPr>
        <p:spPr/>
        <p:txBody>
          <a:bodyPr/>
          <a:lstStyle/>
          <a:p>
            <a:fld id="{68FDB751-C1B4-42BB-9042-8FBA94899ADD}" type="slidenum">
              <a:rPr lang="en-CA" smtClean="0"/>
              <a:pPr/>
              <a:t>5</a:t>
            </a:fld>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345352"/>
          </a:xfrm>
        </p:spPr>
        <p:txBody>
          <a:bodyPr anchor="t">
            <a:normAutofit/>
          </a:bodyPr>
          <a:lstStyle/>
          <a:p>
            <a:pPr lvl="0"/>
            <a:r>
              <a:rPr lang="en-CA" sz="1600" dirty="0" smtClean="0">
                <a:latin typeface="Book Antiqua" pitchFamily="18" charset="0"/>
              </a:rPr>
              <a:t>Insert a 10.5cm (4.13”) dowel through the 3cm block and secure with two mini-washers, as shown. A piece of cardboard could be glued to the underside of the block for extra strength if desired. Strip off the plastic from the syringe holder and press firmly onto the 3cm block.</a:t>
            </a:r>
            <a:br>
              <a:rPr lang="en-CA" sz="1600" dirty="0" smtClean="0">
                <a:latin typeface="Book Antiqua" pitchFamily="18" charset="0"/>
              </a:rPr>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021707"/>
            <a:ext cx="5472608" cy="4104456"/>
          </a:xfrm>
        </p:spPr>
      </p:pic>
      <p:sp>
        <p:nvSpPr>
          <p:cNvPr id="3" name="Slide Number Placeholder 2"/>
          <p:cNvSpPr>
            <a:spLocks noGrp="1"/>
          </p:cNvSpPr>
          <p:nvPr>
            <p:ph type="sldNum" sz="quarter" idx="12"/>
          </p:nvPr>
        </p:nvSpPr>
        <p:spPr/>
        <p:txBody>
          <a:bodyPr/>
          <a:lstStyle/>
          <a:p>
            <a:fld id="{68FDB751-C1B4-42BB-9042-8FBA94899ADD}" type="slidenum">
              <a:rPr lang="en-CA" smtClean="0"/>
              <a:pPr/>
              <a:t>6</a:t>
            </a:fld>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48680"/>
            <a:ext cx="8229600" cy="864096"/>
          </a:xfrm>
        </p:spPr>
        <p:txBody>
          <a:bodyPr anchor="t">
            <a:normAutofit fontScale="90000"/>
          </a:bodyPr>
          <a:lstStyle/>
          <a:p>
            <a:r>
              <a:rPr lang="en-CA" sz="1800" dirty="0" smtClean="0">
                <a:latin typeface="Book Antiqua" pitchFamily="18" charset="0"/>
              </a:rPr>
              <a:t>Slide to dowel holding the 3cm block and the syringe holder through the side holes of the 6cm (2.36”) upright, as shown below. Use two mini-washers to secure the dowel on the outside of the 6cm piece.</a:t>
            </a:r>
            <a:br>
              <a:rPr lang="en-CA" sz="1800" dirty="0" smtClean="0">
                <a:latin typeface="Book Antiqua" pitchFamily="18" charset="0"/>
              </a:rPr>
            </a:br>
            <a:r>
              <a:rPr lang="en-CA" sz="1600" dirty="0" smtClean="0"/>
              <a:t/>
            </a:r>
            <a:br>
              <a:rPr lang="en-CA" sz="1600" dirty="0" smtClean="0"/>
            </a:br>
            <a:r>
              <a:rPr lang="en-CA" sz="1600" dirty="0" smtClean="0"/>
              <a:t/>
            </a:r>
            <a:br>
              <a:rPr lang="en-CA" sz="1600" dirty="0" smtClean="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2112" y="1600200"/>
            <a:ext cx="3239776" cy="4525963"/>
          </a:xfrm>
        </p:spPr>
      </p:pic>
      <p:sp>
        <p:nvSpPr>
          <p:cNvPr id="3" name="Slide Number Placeholder 2"/>
          <p:cNvSpPr>
            <a:spLocks noGrp="1"/>
          </p:cNvSpPr>
          <p:nvPr>
            <p:ph type="sldNum" sz="quarter" idx="12"/>
          </p:nvPr>
        </p:nvSpPr>
        <p:spPr/>
        <p:txBody>
          <a:bodyPr/>
          <a:lstStyle/>
          <a:p>
            <a:fld id="{68FDB751-C1B4-42BB-9042-8FBA94899ADD}" type="slidenum">
              <a:rPr lang="en-CA" smtClean="0"/>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28188"/>
          </a:xfrm>
        </p:spPr>
        <p:txBody>
          <a:bodyPr anchor="t">
            <a:normAutofit/>
          </a:bodyPr>
          <a:lstStyle/>
          <a:p>
            <a:pPr lvl="0"/>
            <a:r>
              <a:rPr lang="en-CA" sz="1600" dirty="0" smtClean="0">
                <a:latin typeface="Book Antiqua" pitchFamily="18" charset="0"/>
              </a:rPr>
              <a:t>Push the 6.5cm (2.56”) dowel through the hole in the plunger of one of the syringes and then through the “top-middle” holes of the long pieces with the fork attached, as shown below). Use two mini-washers to secure.</a:t>
            </a:r>
            <a:r>
              <a:rPr lang="en-CA" sz="1600" dirty="0" smtClean="0"/>
              <a:t/>
            </a:r>
            <a:br>
              <a:rPr lang="en-CA" sz="1600" dirty="0" smtClean="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676501"/>
            <a:ext cx="3370158" cy="4449662"/>
          </a:xfrm>
        </p:spPr>
      </p:pic>
      <p:sp>
        <p:nvSpPr>
          <p:cNvPr id="3" name="Slide Number Placeholder 2"/>
          <p:cNvSpPr>
            <a:spLocks noGrp="1"/>
          </p:cNvSpPr>
          <p:nvPr>
            <p:ph type="sldNum" sz="quarter" idx="12"/>
          </p:nvPr>
        </p:nvSpPr>
        <p:spPr/>
        <p:txBody>
          <a:bodyPr/>
          <a:lstStyle/>
          <a:p>
            <a:fld id="{68FDB751-C1B4-42BB-9042-8FBA94899ADD}"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8680"/>
            <a:ext cx="8229600" cy="1152128"/>
          </a:xfrm>
        </p:spPr>
        <p:txBody>
          <a:bodyPr anchor="t">
            <a:normAutofit/>
          </a:bodyPr>
          <a:lstStyle/>
          <a:p>
            <a:pPr lvl="0"/>
            <a:r>
              <a:rPr lang="en-CA" sz="1600" dirty="0" smtClean="0">
                <a:latin typeface="Book Antiqua" pitchFamily="18" charset="0"/>
              </a:rPr>
              <a:t>Connect the 11cm (4.33”) pieces or holders to the protruding 4.5cm dowel.  Use the other 10.5cm dowel to attached the fork arm to the “top” holes of the 11cm pieces and four mini-washers, as shown below</a:t>
            </a:r>
            <a:r>
              <a:rPr lang="en-CA" sz="1600" dirty="0" smtClean="0"/>
              <a:t/>
            </a:r>
            <a:br>
              <a:rPr lang="en-CA" sz="1600" dirty="0" smtClean="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CA" smtClean="0"/>
              <a:t>(c) 2013 Mechanical Kits Ltd.</a:t>
            </a:r>
            <a:endParaRPr lang="en-C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2940" y="1600200"/>
            <a:ext cx="2338119" cy="4525963"/>
          </a:xfrm>
        </p:spPr>
      </p:pic>
      <p:sp>
        <p:nvSpPr>
          <p:cNvPr id="3" name="Slide Number Placeholder 2"/>
          <p:cNvSpPr>
            <a:spLocks noGrp="1"/>
          </p:cNvSpPr>
          <p:nvPr>
            <p:ph type="sldNum" sz="quarter" idx="12"/>
          </p:nvPr>
        </p:nvSpPr>
        <p:spPr/>
        <p:txBody>
          <a:bodyPr/>
          <a:lstStyle/>
          <a:p>
            <a:fld id="{68FDB751-C1B4-42BB-9042-8FBA94899ADD}" type="slidenum">
              <a:rPr lang="en-CA" smtClean="0"/>
              <a:pPr/>
              <a:t>9</a:t>
            </a:fld>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614</Words>
  <Application>Microsoft Office PowerPoint</Application>
  <PresentationFormat>On-screen Show (4:3)</PresentationFormat>
  <Paragraphs>48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Up and Over  </vt:lpstr>
      <vt:lpstr>Contents of Up and Over Kit</vt:lpstr>
      <vt:lpstr>PowerPoint Presentation</vt:lpstr>
      <vt:lpstr>  </vt:lpstr>
      <vt:lpstr>Use the 8cm (3.15”) dowel to connect the two forks to the other two 20cm (7.87”) pieces. Use the holes at the “top end” (as before). The forks are placed at 45° to the long pieces and can be secured using a tiny amount of wood glue on the dowel. </vt:lpstr>
      <vt:lpstr>Insert a 10.5cm (4.13”) dowel through the 3cm block and secure with two mini-washers, as shown. A piece of cardboard could be glued to the underside of the block for extra strength if desired. Strip off the plastic from the syringe holder and press firmly onto the 3cm block. </vt:lpstr>
      <vt:lpstr>Slide to dowel holding the 3cm block and the syringe holder through the side holes of the 6cm (2.36”) upright, as shown below. Use two mini-washers to secure the dowel on the outside of the 6cm piece.   </vt:lpstr>
      <vt:lpstr>Push the 6.5cm (2.56”) dowel through the hole in the plunger of one of the syringes and then through the “top-middle” holes of the long pieces with the fork attached, as shown below). Use two mini-washers to secure. </vt:lpstr>
      <vt:lpstr>Connect the 11cm (4.33”) pieces or holders to the protruding 4.5cm dowel.  Use the other 10.5cm dowel to attached the fork arm to the “top” holes of the 11cm pieces and four mini-washers, as shown below </vt:lpstr>
      <vt:lpstr>Swing the arm over and push the syringe into its holder. The device will look like the picture below -  </vt:lpstr>
      <vt:lpstr>Push the plunger all the way into the syringe and position the syringe in the holder as shown below. Connect the tubing to the syringe. Extend the plunger of the other syringe and connect it to the other end of the tubing. Air and water can be used in the syringes to compare pneumatic and hydraulic operation. Use a very small drop of washing-up liquid with the water as a lubricant. The position of the 6.5cm dowel can also be changed to create a different levered motion.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Lifter - Prototype</dc:title>
  <dc:creator>Stephen J. Rogers</dc:creator>
  <cp:lastModifiedBy>Steve</cp:lastModifiedBy>
  <cp:revision>72</cp:revision>
  <cp:lastPrinted>2013-05-09T19:45:38Z</cp:lastPrinted>
  <dcterms:created xsi:type="dcterms:W3CDTF">2010-01-26T18:52:24Z</dcterms:created>
  <dcterms:modified xsi:type="dcterms:W3CDTF">2013-06-17T10:42:18Z</dcterms:modified>
</cp:coreProperties>
</file>