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0" r:id="rId3"/>
    <p:sldId id="257" r:id="rId4"/>
    <p:sldId id="258" r:id="rId5"/>
    <p:sldId id="271" r:id="rId6"/>
    <p:sldId id="273" r:id="rId7"/>
    <p:sldId id="259" r:id="rId8"/>
    <p:sldId id="260" r:id="rId9"/>
    <p:sldId id="275" r:id="rId10"/>
    <p:sldId id="269" r:id="rId11"/>
    <p:sldId id="274" r:id="rId1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73A5302C-2210-40D1-AB96-3C26D197EC13}" type="datetimeFigureOut">
              <a:rPr lang="en-US" smtClean="0"/>
              <a:pPr/>
              <a:t>10/28/2019</a:t>
            </a:fld>
            <a:endParaRPr lang="en-CA"/>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9E056E84-4B52-4827-B407-8223C21DE83D}" type="slidenum">
              <a:rPr lang="en-CA" smtClean="0"/>
              <a:pPr/>
              <a:t>‹#›</a:t>
            </a:fld>
            <a:endParaRPr lang="en-CA"/>
          </a:p>
        </p:txBody>
      </p:sp>
    </p:spTree>
    <p:extLst>
      <p:ext uri="{BB962C8B-B14F-4D97-AF65-F5344CB8AC3E}">
        <p14:creationId xmlns:p14="http://schemas.microsoft.com/office/powerpoint/2010/main" val="717442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1344" y="0"/>
            <a:ext cx="3037840" cy="461804"/>
          </a:xfrm>
          <a:prstGeom prst="rect">
            <a:avLst/>
          </a:prstGeom>
        </p:spPr>
        <p:txBody>
          <a:bodyPr vert="horz" lIns="91440" tIns="45720" rIns="91440" bIns="45720" rtlCol="0"/>
          <a:lstStyle>
            <a:lvl1pPr algn="r">
              <a:defRPr sz="1200"/>
            </a:lvl1pPr>
          </a:lstStyle>
          <a:p>
            <a:fld id="{7ED6B4EC-5349-4B0F-AFE4-F0702A4F9D2F}" type="datetimeFigureOut">
              <a:rPr lang="en-CA" smtClean="0"/>
              <a:pPr/>
              <a:t>2019-10-28</a:t>
            </a:fld>
            <a:endParaRPr lang="en-CA"/>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134"/>
            <a:ext cx="3037840" cy="461804"/>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1344" y="8772134"/>
            <a:ext cx="3037840" cy="461804"/>
          </a:xfrm>
          <a:prstGeom prst="rect">
            <a:avLst/>
          </a:prstGeom>
        </p:spPr>
        <p:txBody>
          <a:bodyPr vert="horz" lIns="91440" tIns="45720" rIns="91440" bIns="45720" rtlCol="0" anchor="b"/>
          <a:lstStyle>
            <a:lvl1pPr algn="r">
              <a:defRPr sz="1200"/>
            </a:lvl1pPr>
          </a:lstStyle>
          <a:p>
            <a:fld id="{BF859640-01C2-4D88-A192-270D9207CF20}" type="slidenum">
              <a:rPr lang="en-CA" smtClean="0"/>
              <a:pPr/>
              <a:t>‹#›</a:t>
            </a:fld>
            <a:endParaRPr lang="en-CA"/>
          </a:p>
        </p:txBody>
      </p:sp>
    </p:spTree>
    <p:extLst>
      <p:ext uri="{BB962C8B-B14F-4D97-AF65-F5344CB8AC3E}">
        <p14:creationId xmlns:p14="http://schemas.microsoft.com/office/powerpoint/2010/main" val="300120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859640-01C2-4D88-A192-270D9207CF20}" type="slidenum">
              <a:rPr lang="en-CA" smtClean="0"/>
              <a:pPr/>
              <a:t>1</a:t>
            </a:fld>
            <a:endParaRPr lang="en-CA"/>
          </a:p>
        </p:txBody>
      </p:sp>
    </p:spTree>
    <p:extLst>
      <p:ext uri="{BB962C8B-B14F-4D97-AF65-F5344CB8AC3E}">
        <p14:creationId xmlns:p14="http://schemas.microsoft.com/office/powerpoint/2010/main" val="165667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CDC1DF-F5CB-48E5-9A9B-F352F5036D4E}" type="datetime1">
              <a:rPr lang="en-US" smtClean="0"/>
              <a:t>10/28/2019</a:t>
            </a:fld>
            <a:endParaRPr lang="en-CA"/>
          </a:p>
        </p:txBody>
      </p:sp>
      <p:sp>
        <p:nvSpPr>
          <p:cNvPr id="5" name="Footer Placeholder 4"/>
          <p:cNvSpPr>
            <a:spLocks noGrp="1"/>
          </p:cNvSpPr>
          <p:nvPr>
            <p:ph type="ftr" sz="quarter" idx="11"/>
          </p:nvPr>
        </p:nvSpPr>
        <p:spPr/>
        <p:txBody>
          <a:bodyPr/>
          <a:lstStyle/>
          <a:p>
            <a:r>
              <a:rPr lang="en-US"/>
              <a:t>(c) 2017 Mechanical Kits Ltd.</a:t>
            </a:r>
            <a:endParaRPr lang="en-CA"/>
          </a:p>
        </p:txBody>
      </p:sp>
      <p:sp>
        <p:nvSpPr>
          <p:cNvPr id="6" name="Slide Number Placeholder 5"/>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37A9410-4DF3-4CB5-B007-AC64DD98230A}" type="datetime1">
              <a:rPr lang="en-US" smtClean="0"/>
              <a:t>10/28/2019</a:t>
            </a:fld>
            <a:endParaRPr lang="en-CA"/>
          </a:p>
        </p:txBody>
      </p:sp>
      <p:sp>
        <p:nvSpPr>
          <p:cNvPr id="5" name="Footer Placeholder 4"/>
          <p:cNvSpPr>
            <a:spLocks noGrp="1"/>
          </p:cNvSpPr>
          <p:nvPr>
            <p:ph type="ftr" sz="quarter" idx="11"/>
          </p:nvPr>
        </p:nvSpPr>
        <p:spPr/>
        <p:txBody>
          <a:bodyPr/>
          <a:lstStyle/>
          <a:p>
            <a:r>
              <a:rPr lang="en-US"/>
              <a:t>(c) 2017 Mechanical Kits Ltd.</a:t>
            </a:r>
            <a:endParaRPr lang="en-CA"/>
          </a:p>
        </p:txBody>
      </p:sp>
      <p:sp>
        <p:nvSpPr>
          <p:cNvPr id="6" name="Slide Number Placeholder 5"/>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B3051DA-C745-413C-A964-3A373BAEF679}" type="datetime1">
              <a:rPr lang="en-US" smtClean="0"/>
              <a:t>10/28/2019</a:t>
            </a:fld>
            <a:endParaRPr lang="en-CA"/>
          </a:p>
        </p:txBody>
      </p:sp>
      <p:sp>
        <p:nvSpPr>
          <p:cNvPr id="5" name="Footer Placeholder 4"/>
          <p:cNvSpPr>
            <a:spLocks noGrp="1"/>
          </p:cNvSpPr>
          <p:nvPr>
            <p:ph type="ftr" sz="quarter" idx="11"/>
          </p:nvPr>
        </p:nvSpPr>
        <p:spPr/>
        <p:txBody>
          <a:bodyPr/>
          <a:lstStyle/>
          <a:p>
            <a:r>
              <a:rPr lang="en-US"/>
              <a:t>(c) 2017 Mechanical Kits Ltd.</a:t>
            </a:r>
            <a:endParaRPr lang="en-CA"/>
          </a:p>
        </p:txBody>
      </p:sp>
      <p:sp>
        <p:nvSpPr>
          <p:cNvPr id="6" name="Slide Number Placeholder 5"/>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D0C941-C761-4408-BD99-DDCE1DC38D4A}" type="datetime1">
              <a:rPr lang="en-US" smtClean="0"/>
              <a:t>10/28/2019</a:t>
            </a:fld>
            <a:endParaRPr lang="en-CA"/>
          </a:p>
        </p:txBody>
      </p:sp>
      <p:sp>
        <p:nvSpPr>
          <p:cNvPr id="5" name="Footer Placeholder 4"/>
          <p:cNvSpPr>
            <a:spLocks noGrp="1"/>
          </p:cNvSpPr>
          <p:nvPr>
            <p:ph type="ftr" sz="quarter" idx="11"/>
          </p:nvPr>
        </p:nvSpPr>
        <p:spPr/>
        <p:txBody>
          <a:bodyPr/>
          <a:lstStyle/>
          <a:p>
            <a:r>
              <a:rPr lang="en-US"/>
              <a:t>(c) 2017 Mechanical Kits Ltd.</a:t>
            </a:r>
            <a:endParaRPr lang="en-CA"/>
          </a:p>
        </p:txBody>
      </p:sp>
      <p:sp>
        <p:nvSpPr>
          <p:cNvPr id="6" name="Slide Number Placeholder 5"/>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4E080-6FA2-4635-BB41-B9130B42F3A5}" type="datetime1">
              <a:rPr lang="en-US" smtClean="0"/>
              <a:t>10/28/2019</a:t>
            </a:fld>
            <a:endParaRPr lang="en-CA"/>
          </a:p>
        </p:txBody>
      </p:sp>
      <p:sp>
        <p:nvSpPr>
          <p:cNvPr id="5" name="Footer Placeholder 4"/>
          <p:cNvSpPr>
            <a:spLocks noGrp="1"/>
          </p:cNvSpPr>
          <p:nvPr>
            <p:ph type="ftr" sz="quarter" idx="11"/>
          </p:nvPr>
        </p:nvSpPr>
        <p:spPr/>
        <p:txBody>
          <a:bodyPr/>
          <a:lstStyle/>
          <a:p>
            <a:r>
              <a:rPr lang="en-US"/>
              <a:t>(c) 2017 Mechanical Kits Ltd.</a:t>
            </a:r>
            <a:endParaRPr lang="en-CA"/>
          </a:p>
        </p:txBody>
      </p:sp>
      <p:sp>
        <p:nvSpPr>
          <p:cNvPr id="6" name="Slide Number Placeholder 5"/>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B362D92-006B-48A1-BCE3-AFB32A3086E9}" type="datetime1">
              <a:rPr lang="en-US" smtClean="0"/>
              <a:t>10/28/2019</a:t>
            </a:fld>
            <a:endParaRPr lang="en-CA"/>
          </a:p>
        </p:txBody>
      </p:sp>
      <p:sp>
        <p:nvSpPr>
          <p:cNvPr id="6" name="Footer Placeholder 5"/>
          <p:cNvSpPr>
            <a:spLocks noGrp="1"/>
          </p:cNvSpPr>
          <p:nvPr>
            <p:ph type="ftr" sz="quarter" idx="11"/>
          </p:nvPr>
        </p:nvSpPr>
        <p:spPr/>
        <p:txBody>
          <a:bodyPr/>
          <a:lstStyle/>
          <a:p>
            <a:r>
              <a:rPr lang="en-US"/>
              <a:t>(c) 2017 Mechanical Kits Ltd.</a:t>
            </a:r>
            <a:endParaRPr lang="en-CA"/>
          </a:p>
        </p:txBody>
      </p:sp>
      <p:sp>
        <p:nvSpPr>
          <p:cNvPr id="7" name="Slide Number Placeholder 6"/>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4C140B0-9FDA-402B-A37A-BFE504DE5109}" type="datetime1">
              <a:rPr lang="en-US" smtClean="0"/>
              <a:t>10/28/2019</a:t>
            </a:fld>
            <a:endParaRPr lang="en-CA"/>
          </a:p>
        </p:txBody>
      </p:sp>
      <p:sp>
        <p:nvSpPr>
          <p:cNvPr id="8" name="Footer Placeholder 7"/>
          <p:cNvSpPr>
            <a:spLocks noGrp="1"/>
          </p:cNvSpPr>
          <p:nvPr>
            <p:ph type="ftr" sz="quarter" idx="11"/>
          </p:nvPr>
        </p:nvSpPr>
        <p:spPr/>
        <p:txBody>
          <a:bodyPr/>
          <a:lstStyle/>
          <a:p>
            <a:r>
              <a:rPr lang="en-US"/>
              <a:t>(c) 2017 Mechanical Kits Ltd.</a:t>
            </a:r>
            <a:endParaRPr lang="en-CA"/>
          </a:p>
        </p:txBody>
      </p:sp>
      <p:sp>
        <p:nvSpPr>
          <p:cNvPr id="9" name="Slide Number Placeholder 8"/>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804356B-1F5B-4D5D-8A48-8D613D9A2FB3}" type="datetime1">
              <a:rPr lang="en-US" smtClean="0"/>
              <a:t>10/28/2019</a:t>
            </a:fld>
            <a:endParaRPr lang="en-CA"/>
          </a:p>
        </p:txBody>
      </p:sp>
      <p:sp>
        <p:nvSpPr>
          <p:cNvPr id="4" name="Footer Placeholder 3"/>
          <p:cNvSpPr>
            <a:spLocks noGrp="1"/>
          </p:cNvSpPr>
          <p:nvPr>
            <p:ph type="ftr" sz="quarter" idx="11"/>
          </p:nvPr>
        </p:nvSpPr>
        <p:spPr/>
        <p:txBody>
          <a:bodyPr/>
          <a:lstStyle/>
          <a:p>
            <a:r>
              <a:rPr lang="en-US"/>
              <a:t>(c) 2017 Mechanical Kits Ltd.</a:t>
            </a:r>
            <a:endParaRPr lang="en-CA"/>
          </a:p>
        </p:txBody>
      </p:sp>
      <p:sp>
        <p:nvSpPr>
          <p:cNvPr id="5" name="Slide Number Placeholder 4"/>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E97A8-2116-4450-81F1-18288D74A287}" type="datetime1">
              <a:rPr lang="en-US" smtClean="0"/>
              <a:t>10/28/2019</a:t>
            </a:fld>
            <a:endParaRPr lang="en-CA"/>
          </a:p>
        </p:txBody>
      </p:sp>
      <p:sp>
        <p:nvSpPr>
          <p:cNvPr id="3" name="Footer Placeholder 2"/>
          <p:cNvSpPr>
            <a:spLocks noGrp="1"/>
          </p:cNvSpPr>
          <p:nvPr>
            <p:ph type="ftr" sz="quarter" idx="11"/>
          </p:nvPr>
        </p:nvSpPr>
        <p:spPr/>
        <p:txBody>
          <a:bodyPr/>
          <a:lstStyle/>
          <a:p>
            <a:r>
              <a:rPr lang="en-US"/>
              <a:t>(c) 2017 Mechanical Kits Ltd.</a:t>
            </a:r>
            <a:endParaRPr lang="en-CA"/>
          </a:p>
        </p:txBody>
      </p:sp>
      <p:sp>
        <p:nvSpPr>
          <p:cNvPr id="4" name="Slide Number Placeholder 3"/>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BA2A1-6C2D-46C1-8688-C381AE965A64}" type="datetime1">
              <a:rPr lang="en-US" smtClean="0"/>
              <a:t>10/28/2019</a:t>
            </a:fld>
            <a:endParaRPr lang="en-CA"/>
          </a:p>
        </p:txBody>
      </p:sp>
      <p:sp>
        <p:nvSpPr>
          <p:cNvPr id="6" name="Footer Placeholder 5"/>
          <p:cNvSpPr>
            <a:spLocks noGrp="1"/>
          </p:cNvSpPr>
          <p:nvPr>
            <p:ph type="ftr" sz="quarter" idx="11"/>
          </p:nvPr>
        </p:nvSpPr>
        <p:spPr/>
        <p:txBody>
          <a:bodyPr/>
          <a:lstStyle/>
          <a:p>
            <a:r>
              <a:rPr lang="en-US"/>
              <a:t>(c) 2017 Mechanical Kits Ltd.</a:t>
            </a:r>
            <a:endParaRPr lang="en-CA"/>
          </a:p>
        </p:txBody>
      </p:sp>
      <p:sp>
        <p:nvSpPr>
          <p:cNvPr id="7" name="Slide Number Placeholder 6"/>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73427-812C-4ADF-960D-87D0E2B3A84C}" type="datetime1">
              <a:rPr lang="en-US" smtClean="0"/>
              <a:t>10/28/2019</a:t>
            </a:fld>
            <a:endParaRPr lang="en-CA"/>
          </a:p>
        </p:txBody>
      </p:sp>
      <p:sp>
        <p:nvSpPr>
          <p:cNvPr id="6" name="Footer Placeholder 5"/>
          <p:cNvSpPr>
            <a:spLocks noGrp="1"/>
          </p:cNvSpPr>
          <p:nvPr>
            <p:ph type="ftr" sz="quarter" idx="11"/>
          </p:nvPr>
        </p:nvSpPr>
        <p:spPr/>
        <p:txBody>
          <a:bodyPr/>
          <a:lstStyle/>
          <a:p>
            <a:r>
              <a:rPr lang="en-US"/>
              <a:t>(c) 2017 Mechanical Kits Ltd.</a:t>
            </a:r>
            <a:endParaRPr lang="en-CA"/>
          </a:p>
        </p:txBody>
      </p:sp>
      <p:sp>
        <p:nvSpPr>
          <p:cNvPr id="7" name="Slide Number Placeholder 6"/>
          <p:cNvSpPr>
            <a:spLocks noGrp="1"/>
          </p:cNvSpPr>
          <p:nvPr>
            <p:ph type="sldNum" sz="quarter" idx="12"/>
          </p:nvPr>
        </p:nvSpPr>
        <p:spPr/>
        <p:txBody>
          <a:bodyPr/>
          <a:lstStyle/>
          <a:p>
            <a:fld id="{D2F349FC-7296-4875-9F6B-92B8FCBEAF9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8693-E856-4D83-8552-D8716370574B}" type="datetime1">
              <a:rPr lang="en-US" smtClean="0"/>
              <a:t>10/28/2019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2017 Mechanical Kits Ltd.</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349FC-7296-4875-9F6B-92B8FCBEAF9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71481"/>
            <a:ext cx="7772400" cy="928694"/>
          </a:xfrm>
        </p:spPr>
        <p:txBody>
          <a:bodyPr>
            <a:normAutofit/>
          </a:bodyPr>
          <a:lstStyle/>
          <a:p>
            <a:r>
              <a:rPr lang="en-US" sz="3600" dirty="0">
                <a:latin typeface="Book Antiqua" pitchFamily="18" charset="0"/>
              </a:rPr>
              <a:t>Rotating Platform</a:t>
            </a:r>
            <a:endParaRPr lang="en-CA" sz="3600" dirty="0">
              <a:latin typeface="Book Antiqua" pitchFamily="18" charset="0"/>
            </a:endParaRPr>
          </a:p>
        </p:txBody>
      </p:sp>
      <p:sp>
        <p:nvSpPr>
          <p:cNvPr id="3" name="Subtitle 2"/>
          <p:cNvSpPr>
            <a:spLocks noGrp="1"/>
          </p:cNvSpPr>
          <p:nvPr>
            <p:ph type="subTitle" idx="1"/>
          </p:nvPr>
        </p:nvSpPr>
        <p:spPr>
          <a:xfrm>
            <a:off x="1428728" y="1428736"/>
            <a:ext cx="6400800" cy="785818"/>
          </a:xfrm>
        </p:spPr>
        <p:txBody>
          <a:bodyPr>
            <a:normAutofit/>
          </a:bodyPr>
          <a:lstStyle/>
          <a:p>
            <a:r>
              <a:rPr lang="en-US" sz="2800" dirty="0">
                <a:latin typeface="Book Antiqua" pitchFamily="18" charset="0"/>
              </a:rPr>
              <a:t>Step-by-step assembly instructions</a:t>
            </a:r>
            <a:endParaRPr lang="en-CA" sz="2800" dirty="0">
              <a:latin typeface="Book Antiqua" pitchFamily="18" charset="0"/>
            </a:endParaRPr>
          </a:p>
        </p:txBody>
      </p:sp>
      <p:sp>
        <p:nvSpPr>
          <p:cNvPr id="6" name="Footer Placeholder 5"/>
          <p:cNvSpPr>
            <a:spLocks noGrp="1"/>
          </p:cNvSpPr>
          <p:nvPr>
            <p:ph type="ftr" sz="quarter" idx="11"/>
          </p:nvPr>
        </p:nvSpPr>
        <p:spPr/>
        <p:txBody>
          <a:bodyPr/>
          <a:lstStyle/>
          <a:p>
            <a:r>
              <a:rPr lang="en-US"/>
              <a:t>(c) 2017 Mechanical Kits Ltd.</a:t>
            </a:r>
            <a:endParaRPr lang="en-CA" dirty="0"/>
          </a:p>
        </p:txBody>
      </p:sp>
      <p:pic>
        <p:nvPicPr>
          <p:cNvPr id="7" name="Picture 6">
            <a:extLst>
              <a:ext uri="{FF2B5EF4-FFF2-40B4-BE49-F238E27FC236}">
                <a16:creationId xmlns:a16="http://schemas.microsoft.com/office/drawing/2014/main" id="{6747EF59-CB04-43AB-A207-25909E686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828" y="2061204"/>
            <a:ext cx="5400600" cy="4267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9"/>
            <a:ext cx="8229600" cy="1221802"/>
          </a:xfrm>
        </p:spPr>
        <p:txBody>
          <a:bodyPr anchor="t">
            <a:noAutofit/>
          </a:bodyPr>
          <a:lstStyle/>
          <a:p>
            <a:r>
              <a:rPr lang="en-US" sz="1800" dirty="0">
                <a:latin typeface="Book Antiqua" pitchFamily="18" charset="0"/>
              </a:rPr>
              <a:t>Assemble the model as shown and then push the tubing onto the syringe. To operate the platform attach the other syringe, with its plunger in, onto the tubing and then pull its plunger out.</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(c) 2017 Mechanical Kits Ltd.</a:t>
            </a:r>
            <a:endParaRPr lang="en-CA" dirty="0"/>
          </a:p>
        </p:txBody>
      </p:sp>
      <p:pic>
        <p:nvPicPr>
          <p:cNvPr id="4" name="Picture 3" descr="A picture containing floor, table, indoor, sitting&#10;&#10;Description automatically generated">
            <a:extLst>
              <a:ext uri="{FF2B5EF4-FFF2-40B4-BE49-F238E27FC236}">
                <a16:creationId xmlns:a16="http://schemas.microsoft.com/office/drawing/2014/main" id="{BCE775CD-B76D-438C-8D2E-A7B4B9AF9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988040"/>
            <a:ext cx="5373707" cy="42458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83E7-4B86-4504-97A3-F811ED13082D}"/>
              </a:ext>
            </a:extLst>
          </p:cNvPr>
          <p:cNvSpPr>
            <a:spLocks noGrp="1"/>
          </p:cNvSpPr>
          <p:nvPr>
            <p:ph type="title"/>
          </p:nvPr>
        </p:nvSpPr>
        <p:spPr>
          <a:xfrm>
            <a:off x="457200" y="620688"/>
            <a:ext cx="8229600" cy="1152128"/>
          </a:xfrm>
        </p:spPr>
        <p:txBody>
          <a:bodyPr>
            <a:normAutofit/>
          </a:bodyPr>
          <a:lstStyle/>
          <a:p>
            <a:r>
              <a:rPr lang="en-US" sz="1800" dirty="0">
                <a:latin typeface="Book Antiqua" panose="02040602050305030304" pitchFamily="18" charset="0"/>
              </a:rPr>
              <a:t>Glue a piece of card stock onto the top of the platform to measure rotation</a:t>
            </a:r>
            <a:br>
              <a:rPr lang="en-US" sz="1800" dirty="0">
                <a:latin typeface="Book Antiqua" panose="02040602050305030304" pitchFamily="18" charset="0"/>
              </a:rPr>
            </a:br>
            <a:r>
              <a:rPr lang="en-US" sz="1800" dirty="0">
                <a:latin typeface="Book Antiqua" panose="02040602050305030304" pitchFamily="18" charset="0"/>
              </a:rPr>
              <a:t>The platform will rotate approximately 80° when the system operates. Note that the wheel with the syringe holder rotates as well as the platform</a:t>
            </a:r>
          </a:p>
        </p:txBody>
      </p:sp>
      <p:pic>
        <p:nvPicPr>
          <p:cNvPr id="6" name="Content Placeholder 5">
            <a:extLst>
              <a:ext uri="{FF2B5EF4-FFF2-40B4-BE49-F238E27FC236}">
                <a16:creationId xmlns:a16="http://schemas.microsoft.com/office/drawing/2014/main" id="{0EB04245-C0A6-432B-BA25-1D56CDA304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8162" y="2377455"/>
            <a:ext cx="3840134" cy="2733846"/>
          </a:xfrm>
        </p:spPr>
      </p:pic>
      <p:sp>
        <p:nvSpPr>
          <p:cNvPr id="4" name="Footer Placeholder 3">
            <a:extLst>
              <a:ext uri="{FF2B5EF4-FFF2-40B4-BE49-F238E27FC236}">
                <a16:creationId xmlns:a16="http://schemas.microsoft.com/office/drawing/2014/main" id="{74D51B46-388A-45D7-97A1-31BF18AFA2E7}"/>
              </a:ext>
            </a:extLst>
          </p:cNvPr>
          <p:cNvSpPr>
            <a:spLocks noGrp="1"/>
          </p:cNvSpPr>
          <p:nvPr>
            <p:ph type="ftr" sz="quarter" idx="11"/>
          </p:nvPr>
        </p:nvSpPr>
        <p:spPr/>
        <p:txBody>
          <a:bodyPr/>
          <a:lstStyle/>
          <a:p>
            <a:r>
              <a:rPr lang="en-US"/>
              <a:t>(c) 2017 Mechanical Kits Ltd.</a:t>
            </a:r>
            <a:endParaRPr lang="en-CA"/>
          </a:p>
        </p:txBody>
      </p:sp>
      <p:pic>
        <p:nvPicPr>
          <p:cNvPr id="8" name="Picture 7">
            <a:extLst>
              <a:ext uri="{FF2B5EF4-FFF2-40B4-BE49-F238E27FC236}">
                <a16:creationId xmlns:a16="http://schemas.microsoft.com/office/drawing/2014/main" id="{721EAED9-D8ED-49B2-BD23-A0D63FE3E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7543" y="2406030"/>
            <a:ext cx="4110086" cy="2705271"/>
          </a:xfrm>
          <a:prstGeom prst="rect">
            <a:avLst/>
          </a:prstGeom>
        </p:spPr>
      </p:pic>
    </p:spTree>
    <p:extLst>
      <p:ext uri="{BB962C8B-B14F-4D97-AF65-F5344CB8AC3E}">
        <p14:creationId xmlns:p14="http://schemas.microsoft.com/office/powerpoint/2010/main" val="397795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Contents of Rotating Platform Kit</a:t>
            </a:r>
          </a:p>
        </p:txBody>
      </p:sp>
      <p:sp>
        <p:nvSpPr>
          <p:cNvPr id="3" name="Content Placeholder 2"/>
          <p:cNvSpPr>
            <a:spLocks noGrp="1"/>
          </p:cNvSpPr>
          <p:nvPr>
            <p:ph idx="1"/>
          </p:nvPr>
        </p:nvSpPr>
        <p:spPr/>
        <p:txBody>
          <a:bodyPr>
            <a:normAutofit/>
          </a:bodyPr>
          <a:lstStyle/>
          <a:p>
            <a:pPr algn="ctr">
              <a:buNone/>
            </a:pPr>
            <a:endParaRPr lang="en-CA" sz="1600" dirty="0">
              <a:latin typeface="Book Antiqua" pitchFamily="18" charset="0"/>
            </a:endParaRPr>
          </a:p>
          <a:p>
            <a:pPr algn="ctr">
              <a:buNone/>
            </a:pPr>
            <a:endParaRPr lang="en-CA" sz="1600" dirty="0">
              <a:latin typeface="Book Antiqua" pitchFamily="18" charset="0"/>
            </a:endParaRPr>
          </a:p>
          <a:p>
            <a:pPr algn="ctr">
              <a:buNone/>
            </a:pPr>
            <a:r>
              <a:rPr lang="en-CA" sz="1800" dirty="0">
                <a:latin typeface="Book Antiqua" pitchFamily="18" charset="0"/>
              </a:rPr>
              <a:t>Wooden pieces (⅜” cross-section): 8 X 3</a:t>
            </a:r>
            <a:r>
              <a:rPr lang="en-CA" sz="1800" dirty="0">
                <a:latin typeface="Calibri" panose="020F0502020204030204" pitchFamily="34" charset="0"/>
              </a:rPr>
              <a:t>⅝</a:t>
            </a:r>
            <a:r>
              <a:rPr lang="en-CA" sz="1800" dirty="0">
                <a:latin typeface="Book Antiqua" pitchFamily="18" charset="0"/>
              </a:rPr>
              <a:t>”; 2 pieces with 45° ends</a:t>
            </a:r>
          </a:p>
          <a:p>
            <a:pPr algn="ctr">
              <a:buNone/>
            </a:pPr>
            <a:r>
              <a:rPr lang="en-CA" sz="1800" dirty="0">
                <a:latin typeface="Book Antiqua" pitchFamily="18" charset="0"/>
              </a:rPr>
              <a:t> Green corner gussets: 1 card</a:t>
            </a:r>
          </a:p>
          <a:p>
            <a:pPr algn="ctr">
              <a:buNone/>
            </a:pPr>
            <a:r>
              <a:rPr lang="en-CA" sz="1800" dirty="0">
                <a:latin typeface="Book Antiqua" pitchFamily="18" charset="0"/>
              </a:rPr>
              <a:t>Syringes, 20cc: 2 (1 has a hole in the plunger ½” from end)</a:t>
            </a:r>
          </a:p>
          <a:p>
            <a:pPr algn="ctr">
              <a:buNone/>
            </a:pPr>
            <a:r>
              <a:rPr lang="en-CA" sz="1800" dirty="0">
                <a:latin typeface="Book Antiqua" pitchFamily="18" charset="0"/>
              </a:rPr>
              <a:t>Plastic Tubing: 1 length 12”</a:t>
            </a:r>
          </a:p>
          <a:p>
            <a:pPr algn="ctr">
              <a:buNone/>
            </a:pPr>
            <a:r>
              <a:rPr lang="en-CA" sz="1800" dirty="0">
                <a:latin typeface="Book Antiqua" pitchFamily="18" charset="0"/>
              </a:rPr>
              <a:t>Syringe Holder: 1</a:t>
            </a:r>
          </a:p>
          <a:p>
            <a:pPr algn="ctr">
              <a:buNone/>
            </a:pPr>
            <a:r>
              <a:rPr lang="en-CA" sz="1800" dirty="0">
                <a:latin typeface="Book Antiqua" pitchFamily="18" charset="0"/>
              </a:rPr>
              <a:t>Wooden dowel, 3/16” diam.: 1 X 1</a:t>
            </a:r>
            <a:r>
              <a:rPr lang="en-CA" sz="1800" dirty="0">
                <a:latin typeface="Calibri" panose="020F0502020204030204" pitchFamily="34" charset="0"/>
                <a:cs typeface="Calibri" panose="020F0502020204030204" pitchFamily="34" charset="0"/>
              </a:rPr>
              <a:t>¾</a:t>
            </a:r>
            <a:r>
              <a:rPr lang="en-CA" sz="1800" dirty="0">
                <a:latin typeface="Book Antiqua" pitchFamily="18" charset="0"/>
              </a:rPr>
              <a:t>”; 1 X </a:t>
            </a:r>
            <a:r>
              <a:rPr lang="en-CA" sz="1800" dirty="0">
                <a:latin typeface="Calibri" panose="020F0502020204030204" pitchFamily="34" charset="0"/>
              </a:rPr>
              <a:t>⅞”</a:t>
            </a:r>
          </a:p>
          <a:p>
            <a:pPr algn="ctr">
              <a:buNone/>
            </a:pPr>
            <a:r>
              <a:rPr lang="en-CA" sz="1800" dirty="0">
                <a:latin typeface="Book Antiqua" pitchFamily="18" charset="0"/>
              </a:rPr>
              <a:t>Wooden dowel, </a:t>
            </a:r>
            <a:r>
              <a:rPr lang="en-CA" sz="1800" dirty="0">
                <a:latin typeface="Calibri" panose="020F0502020204030204" pitchFamily="34" charset="0"/>
              </a:rPr>
              <a:t>⅞” </a:t>
            </a:r>
            <a:r>
              <a:rPr lang="en-CA" sz="1800" dirty="0">
                <a:latin typeface="Book Antiqua" panose="02040602050305030304" pitchFamily="18" charset="0"/>
              </a:rPr>
              <a:t>diam. 1 X 2⅞</a:t>
            </a:r>
            <a:r>
              <a:rPr lang="en-CA" sz="1800" dirty="0">
                <a:latin typeface="Calibri" panose="020F0502020204030204" pitchFamily="34" charset="0"/>
              </a:rPr>
              <a:t>”</a:t>
            </a:r>
            <a:endParaRPr lang="en-CA" sz="1800" dirty="0">
              <a:latin typeface="Book Antiqua" pitchFamily="18" charset="0"/>
            </a:endParaRPr>
          </a:p>
          <a:p>
            <a:pPr algn="ctr">
              <a:buNone/>
            </a:pPr>
            <a:r>
              <a:rPr lang="en-CA" sz="1800" dirty="0">
                <a:latin typeface="Book Antiqua" pitchFamily="18" charset="0"/>
              </a:rPr>
              <a:t>Large wheel, with </a:t>
            </a:r>
            <a:r>
              <a:rPr lang="en-CA" sz="1800" dirty="0">
                <a:latin typeface="Calibri" panose="020F0502020204030204" pitchFamily="34" charset="0"/>
              </a:rPr>
              <a:t>⅞” </a:t>
            </a:r>
            <a:r>
              <a:rPr lang="en-CA" sz="1800" dirty="0">
                <a:latin typeface="Book Antiqua" panose="02040602050305030304" pitchFamily="18" charset="0"/>
              </a:rPr>
              <a:t>hole X 1, Medium wheel X 1</a:t>
            </a:r>
          </a:p>
          <a:p>
            <a:pPr algn="ctr">
              <a:buNone/>
            </a:pPr>
            <a:r>
              <a:rPr lang="en-CA" sz="1800" dirty="0">
                <a:latin typeface="Book Antiqua" panose="02040602050305030304" pitchFamily="18" charset="0"/>
              </a:rPr>
              <a:t>4” Square Platform with </a:t>
            </a:r>
            <a:r>
              <a:rPr lang="en-CA" sz="1800" dirty="0">
                <a:latin typeface="Calibri" panose="020F0502020204030204" pitchFamily="34" charset="0"/>
              </a:rPr>
              <a:t>⅞” </a:t>
            </a:r>
            <a:r>
              <a:rPr lang="en-CA" sz="1800" dirty="0">
                <a:latin typeface="Book Antiqua" panose="02040602050305030304" pitchFamily="18" charset="0"/>
              </a:rPr>
              <a:t>&amp; 3/16” holes</a:t>
            </a:r>
          </a:p>
          <a:p>
            <a:pPr algn="ctr">
              <a:buNone/>
            </a:pPr>
            <a:r>
              <a:rPr lang="en-CA" sz="1800" dirty="0">
                <a:latin typeface="Book Antiqua" panose="02040602050305030304"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(c) 2017 Mechanical Kits Ltd.</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200766"/>
          </a:xfrm>
        </p:spPr>
        <p:txBody>
          <a:bodyPr anchor="t">
            <a:normAutofit/>
          </a:bodyPr>
          <a:lstStyle/>
          <a:p>
            <a:r>
              <a:rPr lang="en-US" sz="1800" dirty="0">
                <a:latin typeface="Book Antiqua" pitchFamily="18" charset="0"/>
              </a:rPr>
              <a:t>Make two squares using the eight 3</a:t>
            </a:r>
            <a:r>
              <a:rPr lang="en-US" sz="1800" dirty="0">
                <a:latin typeface="Book Antiqua" pitchFamily="18" charset="0"/>
                <a:cs typeface="Times New Roman" panose="02020603050405020304" pitchFamily="18" charset="0"/>
              </a:rPr>
              <a:t>⅝”</a:t>
            </a:r>
            <a:r>
              <a:rPr lang="en-US" sz="1800" dirty="0">
                <a:latin typeface="Calibri" panose="020F0502020204030204" pitchFamily="34" charset="0"/>
              </a:rPr>
              <a:t> </a:t>
            </a:r>
            <a:r>
              <a:rPr lang="en-US" sz="1800" dirty="0">
                <a:latin typeface="Book Antiqua" pitchFamily="18" charset="0"/>
              </a:rPr>
              <a:t>pieces. To join the pieces of wood together use  green triangles on one side only and a small amount of wood glue on each triangle. Also glue the two other pieces into one of the frames as shown</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(c) 2017 Mechanical Kits Ltd.</a:t>
            </a:r>
            <a:endParaRPr lang="en-CA" dirty="0"/>
          </a:p>
        </p:txBody>
      </p:sp>
      <p:pic>
        <p:nvPicPr>
          <p:cNvPr id="7" name="Content Placeholder 6">
            <a:extLst>
              <a:ext uri="{FF2B5EF4-FFF2-40B4-BE49-F238E27FC236}">
                <a16:creationId xmlns:a16="http://schemas.microsoft.com/office/drawing/2014/main" id="{1DAB7179-1DBC-4B6E-9344-6F7D6BFA9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554" y="1700808"/>
            <a:ext cx="7718891" cy="416850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32656"/>
            <a:ext cx="8229600" cy="1267544"/>
          </a:xfrm>
        </p:spPr>
        <p:txBody>
          <a:bodyPr anchor="t">
            <a:normAutofit/>
          </a:bodyPr>
          <a:lstStyle/>
          <a:p>
            <a:br>
              <a:rPr lang="en-US" sz="1600" dirty="0">
                <a:latin typeface="Book Antiqua" pitchFamily="18" charset="0"/>
              </a:rPr>
            </a:br>
            <a:r>
              <a:rPr lang="en-US" sz="1800" dirty="0">
                <a:latin typeface="Book Antiqua" pitchFamily="18" charset="0"/>
              </a:rPr>
              <a:t>Glue the larger dowel into the center hole of the platform and the longer small</a:t>
            </a:r>
            <a:r>
              <a:rPr lang="en-US" sz="1800" dirty="0">
                <a:latin typeface="Calibri" panose="020F0502020204030204" pitchFamily="34" charset="0"/>
              </a:rPr>
              <a:t> </a:t>
            </a:r>
            <a:r>
              <a:rPr lang="en-US" sz="1800" dirty="0">
                <a:latin typeface="Book Antiqua" panose="02040602050305030304" pitchFamily="18" charset="0"/>
              </a:rPr>
              <a:t>dowel into the corner hole of the platform. Glue the other small dowel into the wheel</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(c) 2017 Mechanical Kits Ltd.</a:t>
            </a:r>
            <a:endParaRPr lang="en-CA" dirty="0"/>
          </a:p>
        </p:txBody>
      </p:sp>
      <p:pic>
        <p:nvPicPr>
          <p:cNvPr id="7" name="Content Placeholder 6">
            <a:extLst>
              <a:ext uri="{FF2B5EF4-FFF2-40B4-BE49-F238E27FC236}">
                <a16:creationId xmlns:a16="http://schemas.microsoft.com/office/drawing/2014/main" id="{9751B23A-6821-413A-A6FF-A9F9BE8D3C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319" y="1600200"/>
            <a:ext cx="6401362"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5375"/>
          </a:xfrm>
        </p:spPr>
        <p:txBody>
          <a:bodyPr>
            <a:normAutofit/>
          </a:bodyPr>
          <a:lstStyle/>
          <a:p>
            <a:r>
              <a:rPr lang="en-US" sz="1800" dirty="0">
                <a:solidFill>
                  <a:prstClr val="black"/>
                </a:solidFill>
                <a:latin typeface="Book Antiqua" pitchFamily="18" charset="0"/>
              </a:rPr>
              <a:t>When the frames are dry glue them together. Apply glue to the sides without the green corners. The frame with the extra pieces goes on the top</a:t>
            </a:r>
            <a:endParaRPr lang="en-US" sz="1800" dirty="0"/>
          </a:p>
        </p:txBody>
      </p:sp>
      <p:sp>
        <p:nvSpPr>
          <p:cNvPr id="4" name="Footer Placeholder 3"/>
          <p:cNvSpPr>
            <a:spLocks noGrp="1"/>
          </p:cNvSpPr>
          <p:nvPr>
            <p:ph type="ftr" sz="quarter" idx="11"/>
          </p:nvPr>
        </p:nvSpPr>
        <p:spPr/>
        <p:txBody>
          <a:bodyPr/>
          <a:lstStyle/>
          <a:p>
            <a:r>
              <a:rPr lang="en-US"/>
              <a:t>(c) 2017 Mechanical Kits Ltd.</a:t>
            </a:r>
            <a:endParaRPr lang="en-CA"/>
          </a:p>
        </p:txBody>
      </p:sp>
      <p:pic>
        <p:nvPicPr>
          <p:cNvPr id="7" name="Content Placeholder 6">
            <a:extLst>
              <a:ext uri="{FF2B5EF4-FFF2-40B4-BE49-F238E27FC236}">
                <a16:creationId xmlns:a16="http://schemas.microsoft.com/office/drawing/2014/main" id="{9E53BCFF-D23D-4C52-A87C-6FA0061BC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796" y="1600200"/>
            <a:ext cx="4832408" cy="4525963"/>
          </a:xfrm>
        </p:spPr>
      </p:pic>
    </p:spTree>
    <p:extLst>
      <p:ext uri="{BB962C8B-B14F-4D97-AF65-F5344CB8AC3E}">
        <p14:creationId xmlns:p14="http://schemas.microsoft.com/office/powerpoint/2010/main" val="44826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69"/>
            <a:ext cx="8229600" cy="783575"/>
          </a:xfrm>
        </p:spPr>
        <p:txBody>
          <a:bodyPr anchor="t">
            <a:normAutofit/>
          </a:bodyPr>
          <a:lstStyle/>
          <a:p>
            <a:r>
              <a:rPr lang="en-US" sz="1800" dirty="0">
                <a:latin typeface="Book Antiqua" pitchFamily="18" charset="0"/>
              </a:rPr>
              <a:t>Cut out part of the green card on the top frame in one corner (the 90 °corner of the largest triangle)</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(c) 2017 Mechanical Kits Ltd.</a:t>
            </a:r>
            <a:endParaRPr lang="en-CA" dirty="0"/>
          </a:p>
        </p:txBody>
      </p:sp>
      <p:pic>
        <p:nvPicPr>
          <p:cNvPr id="8" name="Content Placeholder 7">
            <a:extLst>
              <a:ext uri="{FF2B5EF4-FFF2-40B4-BE49-F238E27FC236}">
                <a16:creationId xmlns:a16="http://schemas.microsoft.com/office/drawing/2014/main" id="{7A5BB17A-9CE0-4270-95D1-74A506351A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3550257" cy="3273227"/>
          </a:xfrm>
        </p:spPr>
      </p:pic>
      <p:pic>
        <p:nvPicPr>
          <p:cNvPr id="10" name="Picture 9">
            <a:extLst>
              <a:ext uri="{FF2B5EF4-FFF2-40B4-BE49-F238E27FC236}">
                <a16:creationId xmlns:a16="http://schemas.microsoft.com/office/drawing/2014/main" id="{6295B611-FD5E-4C42-9C44-FD6F71C83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60848"/>
            <a:ext cx="3448089" cy="3261247"/>
          </a:xfrm>
          <a:prstGeom prst="rect">
            <a:avLst/>
          </a:prstGeom>
        </p:spPr>
      </p:pic>
    </p:spTree>
    <p:extLst>
      <p:ext uri="{BB962C8B-B14F-4D97-AF65-F5344CB8AC3E}">
        <p14:creationId xmlns:p14="http://schemas.microsoft.com/office/powerpoint/2010/main" val="322535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8680"/>
            <a:ext cx="8229600" cy="1296144"/>
          </a:xfrm>
        </p:spPr>
        <p:txBody>
          <a:bodyPr anchor="t">
            <a:normAutofit/>
          </a:bodyPr>
          <a:lstStyle/>
          <a:p>
            <a:r>
              <a:rPr lang="en-US" sz="1800" dirty="0">
                <a:latin typeface="Book Antiqua" pitchFamily="18" charset="0"/>
              </a:rPr>
              <a:t>Glue the large wheel onto the frame as shown. Make sure the </a:t>
            </a:r>
            <a:r>
              <a:rPr lang="en-US" sz="1800" dirty="0">
                <a:latin typeface="Book Antiqua" pitchFamily="18" charset="0"/>
                <a:cs typeface="Times New Roman" panose="02020603050405020304" pitchFamily="18" charset="0"/>
              </a:rPr>
              <a:t>⅞”</a:t>
            </a:r>
            <a:r>
              <a:rPr lang="en-US" sz="1800" dirty="0">
                <a:latin typeface="Book Antiqua" pitchFamily="18" charset="0"/>
              </a:rPr>
              <a:t> diameter dowel that is attached to the platform rotates freely in the hole of the large wheel.</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(c) 2017 Mechanical Kits Ltd.</a:t>
            </a:r>
            <a:endParaRPr lang="en-CA" dirty="0"/>
          </a:p>
        </p:txBody>
      </p:sp>
      <p:pic>
        <p:nvPicPr>
          <p:cNvPr id="7" name="Content Placeholder 6">
            <a:extLst>
              <a:ext uri="{FF2B5EF4-FFF2-40B4-BE49-F238E27FC236}">
                <a16:creationId xmlns:a16="http://schemas.microsoft.com/office/drawing/2014/main" id="{F5B50208-E32B-42B7-B6B4-72848DDA1D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689" y="1600200"/>
            <a:ext cx="4820622"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915014"/>
          </a:xfrm>
        </p:spPr>
        <p:txBody>
          <a:bodyPr anchor="t">
            <a:normAutofit/>
          </a:bodyPr>
          <a:lstStyle/>
          <a:p>
            <a:br>
              <a:rPr lang="en-US" sz="1600" dirty="0">
                <a:latin typeface="Book Antiqua" pitchFamily="18" charset="0"/>
              </a:rPr>
            </a:br>
            <a:r>
              <a:rPr lang="en-US" sz="1800" dirty="0">
                <a:latin typeface="Book Antiqua" pitchFamily="18" charset="0"/>
              </a:rPr>
              <a:t>Attach the plunger of the syringe with hole in it  to the platform</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(c) 2017 Mechanical Kits Ltd.</a:t>
            </a:r>
            <a:endParaRPr lang="en-CA" dirty="0"/>
          </a:p>
        </p:txBody>
      </p:sp>
      <p:pic>
        <p:nvPicPr>
          <p:cNvPr id="8" name="Content Placeholder 7">
            <a:extLst>
              <a:ext uri="{FF2B5EF4-FFF2-40B4-BE49-F238E27FC236}">
                <a16:creationId xmlns:a16="http://schemas.microsoft.com/office/drawing/2014/main" id="{496D535B-5159-4AED-ABA2-87F837B60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672" y="1803526"/>
            <a:ext cx="4008655" cy="325094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24AF-48AE-4351-90CF-8987A5F67872}"/>
              </a:ext>
            </a:extLst>
          </p:cNvPr>
          <p:cNvSpPr>
            <a:spLocks noGrp="1"/>
          </p:cNvSpPr>
          <p:nvPr>
            <p:ph type="title"/>
          </p:nvPr>
        </p:nvSpPr>
        <p:spPr>
          <a:xfrm>
            <a:off x="1259632" y="274638"/>
            <a:ext cx="7056784" cy="1143000"/>
          </a:xfrm>
        </p:spPr>
        <p:txBody>
          <a:bodyPr>
            <a:normAutofit/>
          </a:bodyPr>
          <a:lstStyle/>
          <a:p>
            <a:br>
              <a:rPr lang="en-CA" sz="1800" dirty="0">
                <a:latin typeface="Book Antiqua" panose="02040602050305030304" pitchFamily="18" charset="0"/>
              </a:rPr>
            </a:br>
            <a:r>
              <a:rPr lang="en-CA" sz="1800" dirty="0">
                <a:latin typeface="Book Antiqua" panose="02040602050305030304" pitchFamily="18" charset="0"/>
              </a:rPr>
              <a:t>Strip off the backing from the white clip and firmly press it onto the centre of the wheel</a:t>
            </a:r>
          </a:p>
        </p:txBody>
      </p:sp>
      <p:sp>
        <p:nvSpPr>
          <p:cNvPr id="4" name="Footer Placeholder 3">
            <a:extLst>
              <a:ext uri="{FF2B5EF4-FFF2-40B4-BE49-F238E27FC236}">
                <a16:creationId xmlns:a16="http://schemas.microsoft.com/office/drawing/2014/main" id="{FDC6C33A-708A-495D-8DE8-B8CEA4888C1B}"/>
              </a:ext>
            </a:extLst>
          </p:cNvPr>
          <p:cNvSpPr>
            <a:spLocks noGrp="1"/>
          </p:cNvSpPr>
          <p:nvPr>
            <p:ph type="ftr" sz="quarter" idx="11"/>
          </p:nvPr>
        </p:nvSpPr>
        <p:spPr/>
        <p:txBody>
          <a:bodyPr/>
          <a:lstStyle/>
          <a:p>
            <a:r>
              <a:rPr lang="en-US"/>
              <a:t>(c) 2017 Mechanical Kits Ltd.</a:t>
            </a:r>
            <a:endParaRPr lang="en-CA"/>
          </a:p>
        </p:txBody>
      </p:sp>
      <p:pic>
        <p:nvPicPr>
          <p:cNvPr id="8" name="Content Placeholder 7" descr="A picture containing stone&#10;&#10;Description automatically generated">
            <a:extLst>
              <a:ext uri="{FF2B5EF4-FFF2-40B4-BE49-F238E27FC236}">
                <a16:creationId xmlns:a16="http://schemas.microsoft.com/office/drawing/2014/main" id="{0273E5A8-E704-4757-ABDF-361A05C590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184" y="1600200"/>
            <a:ext cx="4985631" cy="4525963"/>
          </a:xfrm>
        </p:spPr>
      </p:pic>
    </p:spTree>
    <p:extLst>
      <p:ext uri="{BB962C8B-B14F-4D97-AF65-F5344CB8AC3E}">
        <p14:creationId xmlns:p14="http://schemas.microsoft.com/office/powerpoint/2010/main" val="3184611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398</Words>
  <Application>Microsoft Office PowerPoint</Application>
  <PresentationFormat>On-screen Show (4:3)</PresentationFormat>
  <Paragraphs>36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 Antiqua</vt:lpstr>
      <vt:lpstr>Calibri</vt:lpstr>
      <vt:lpstr>Office Theme</vt:lpstr>
      <vt:lpstr>Rotating Platform</vt:lpstr>
      <vt:lpstr>Contents of Rotating Platform Kit</vt:lpstr>
      <vt:lpstr>Make two squares using the eight 3⅝” pieces. To join the pieces of wood together use  green triangles on one side only and a small amount of wood glue on each triangle. Also glue the two other pieces into one of the frames as shown</vt:lpstr>
      <vt:lpstr> Glue the larger dowel into the center hole of the platform and the longer small dowel into the corner hole of the platform. Glue the other small dowel into the wheel</vt:lpstr>
      <vt:lpstr>When the frames are dry glue them together. Apply glue to the sides without the green corners. The frame with the extra pieces goes on the top</vt:lpstr>
      <vt:lpstr>Cut out part of the green card on the top frame in one corner (the 90 °corner of the largest triangle)</vt:lpstr>
      <vt:lpstr>Glue the large wheel onto the frame as shown. Make sure the ⅞” diameter dowel that is attached to the platform rotates freely in the hole of the large wheel.</vt:lpstr>
      <vt:lpstr> Attach the plunger of the syringe with hole in it  to the platform</vt:lpstr>
      <vt:lpstr> Strip off the backing from the white clip and firmly press it onto the centre of the wheel</vt:lpstr>
      <vt:lpstr>Assemble the model as shown and then push the tubing onto the syringe. To operate the platform attach the other syringe, with its plunger in, onto the tubing and then pull its plunger out.</vt:lpstr>
      <vt:lpstr>Glue a piece of card stock onto the top of the platform to measure rotation The platform will rotate approximately 80° when the system operates. Note that the wheel with the syringe holder rotates as well as the platform</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Pneumatic Clamp</dc:title>
  <dc:creator>Stephen J. Rogers</dc:creator>
  <cp:lastModifiedBy>Stephanie Scaccianoce</cp:lastModifiedBy>
  <cp:revision>67</cp:revision>
  <cp:lastPrinted>2015-11-16T13:23:05Z</cp:lastPrinted>
  <dcterms:created xsi:type="dcterms:W3CDTF">2010-02-02T15:46:02Z</dcterms:created>
  <dcterms:modified xsi:type="dcterms:W3CDTF">2019-10-28T14:36:13Z</dcterms:modified>
</cp:coreProperties>
</file>